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функции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способа описать одну функцию и научиться читать её значения.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6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 теме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узнавать способ задания функции, находить f(x), строить графики и читать их. Отдельно разберём линейные и кусочно-заданные функции на простых примерах.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функции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x — одно y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 — это правило, которое каждому значению x ставит в соответствие только одно значение y. Именно в этом состоит главное отличие функции от обычной зависимости.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функции нет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одному и тому же x соответствуют два разных значения y, то это уже не функция. В таком случае правило нарушает условие однозначности.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обозначения одного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f(x) и y=f(x) означают одно и то же: значение функции при выбранном x. Так удобно вычислять ответы и читать формулы в учебных задачах.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1775" y="3118319"/>
            <a:ext cx="5673609" cy="1368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разные способы
</a:t>
            </a:r>
            <a:endParaRPr lang="en-US" sz="2716" dirty="0"/>
          </a:p>
        </p:txBody>
      </p:sp>
      <p:sp>
        <p:nvSpPr>
          <p:cNvPr id="12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8" dirty="0"/>
          </a:p>
        </p:txBody>
      </p:sp>
      <p:sp>
        <p:nvSpPr>
          <p:cNvPr id="13" name="Text 2"/>
          <p:cNvSpPr txBox="1"/>
          <p:nvPr/>
        </p:nvSpPr>
        <p:spPr>
          <a:xfrm>
            <a:off x="518076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 вычислений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удобна, когда нужно быстро вычислять значения и проверять отдельные точки. Она задаёт зависимость точно и без лишних слов.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5535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 сравнения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сравнивать несколько значений сразу и замечать закономерность. Её часто используют, когда нужно увидеть изменения функции по шагам.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182984" y="206981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 наглядности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всю зависимость наглядно. По нему удобно понимать рост, убывание и связь между x и y без долгих вычислений.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520090" y="3557103"/>
            <a:ext cx="249770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Для описания ситуации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правило полезно в жизненных задачах: оно объясняет зависимость обычным языком. Такой способ легко перевести в формулу или таблицу.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формулой: смысл и польза
</a:t>
            </a:r>
            <a:endParaRPr lang="en-US" sz="227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формулой: смысл и польза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расчёт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y=f(x) позволяет подставить нужное значение x и сразу получить ответ. Это самый точный способ вычисления в школьных задачах.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одной формуле можно сравнить значения функции при разных x и увидеть, как они меняются. Это помогает замечать закономерности в зависимости.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координаты точки подставить в формулу и равенство выполняется, точка принадлежит графику. Так легко проверить верность построения или решения.
</a:t>
            </a:r>
            <a:endParaRPr lang="en-US" sz="115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линейной формулы
</a:t>
            </a:r>
            <a:endParaRPr lang="en-US" sz="2944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в формулу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Возьмём формулу f(x)=2x+3. Сначала подставляем значение x вместо буквы и аккуратно выполняем умножение и сложение по порядку действий.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значений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x=0 получаем f(0)=2·0+3=3. При x=1 выходит f(1)=2·1+3=5, а при x=2 — f(2)=7.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получается рост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x, тем больше значение функции. По таким вычислениям легко заметить, что график линейной функции будет возрастать.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формула работает не для всех x
</a:t>
            </a:r>
            <a:endParaRPr lang="en-US" sz="2218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без нуля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подстановка в формулу допустима. Если в знаменателе получается ноль, выражение не имеет смысла, поэтому такое x исключают из рассмотрения.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 корнем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из отрицательного числа в школьных задачах обычно не рассматривается. Значит, перед вычислением нужно проверить, подходит ли выбранное x.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x разрешены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показывает, какие x можно подставлять в формулу. Это помогает избегать ошибок и сразу понимать, где функция определена.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065051"/>
            <a:ext cx="5182677" cy="217215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таблицей: как читать значения
</a:t>
            </a:r>
            <a:endParaRPr lang="en-US" sz="2218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несколько пар значений x и f(x). По ней можно читать готовые ответы, замечать правило изменения и затем переносить точки на координатную плоскость.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функции увеличиваются на 2 при каждом следующем x; по таблице легко построить точки и увидеть рост.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учебной таблицы значений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19887"/>
            <a:ext cx="4921004" cy="20624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таблицы значений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таблице каждому значению x соответствует одно значение f(x). Такие пары удобно использовать для построения точек и проверки, как меняется функция.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образуют возрастающую зависимость; при увеличении x на 1 значение f(x) возрастает на 2.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таблицы для построения графика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7516" y="1616716"/>
            <a:ext cx="2818231" cy="2962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таблицы к точкам на плоскости
</a:t>
            </a:r>
            <a:endParaRPr lang="en-US" sz="2408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8" dirty="0"/>
          </a:p>
        </p:txBody>
      </p:sp>
      <p:sp>
        <p:nvSpPr>
          <p:cNvPr id="11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строка — одна точка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строке таблицы соответствует точка с координатами (x; f(x)). Так из набора значений получается наглядное изображение функции на плоскости.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Видна закономерность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точки располагаются почти на одной линии или плавной кривой, можно предположить общий вид графика и проверить его по дополнительным значениям.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5216" y="1884065"/>
            <a:ext cx="2000830" cy="25357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графиком: чтение значений
</a:t>
            </a:r>
            <a:endParaRPr lang="en-US" sz="2279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нужную точку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Глядя на график, сначала находят абсциссу заданной точки, а потом по этой точке считывают ординату. Так быстро получают значение функции без дополнительных вычислений.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по абсциссе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значение x, проводят мысленную вертикаль до пересечения с линией графика. Координата пересечения показывает, чему равно f(x) в этом месте.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можно и проверить принадлежность точки: если её координаты лежат на линии, то они удовлетворяют функции. Это удобно при решении задач и самопроверке.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значение на графике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значению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прочитать значение, находят на оси x нужную абсциссу и смотрят, какая точка графика расположена над ней. Затем читают ординату этой точки.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принадлежность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точка записана как пара координат, её сразу проверяют на графике. Совпадение означает, что точка принадлежит функции, а несовпадение — что нет.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значения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дано несколько точек, их можно сравнить без формулы: выше расположена точка с большим значением y. Это помогает быстро видеть рост или убывание функции.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задаётся формулой y = 2x + 3. По значениям x легко получить несколько точек и увидеть, как меняется y.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лежат на прямой, значит зависимость линейная. При увеличении x на 1 значение y возрастает на 2, поэтому функция возрастает.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и её график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8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формуле y = 2x + 3 для учебной иллюстрации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словесным правилом
</a:t>
            </a:r>
            <a:endParaRPr lang="en-US" sz="2704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словесным правилом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формулировка
</a:t>
            </a:r>
            <a:pPr algn="l" indent="0" marL="0">
              <a:lnSpc>
                <a:spcPct val="90000"/>
              </a:lnSpc>
              <a:buNone/>
            </a:pPr>
            <a:r>
              <a:rPr lang="en-US" sz="45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54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Словесное правило описывает зависимость обычными словами. Его удобно использовать, когда в задаче есть реальные величины: цена, количество, время, расстояние или фиксированная плата.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переменную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текста важно выделить, что меняется, а что остаётся постоянным. Эти части затем переводят в выражение с переменной и числом, чтобы получить функцию.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задачей
</a:t>
            </a:r>
            <a:pPr algn="l" indent="0" marL="0">
              <a:lnSpc>
                <a:spcPct val="90000"/>
              </a:lnSpc>
              <a:buNone/>
            </a:pPr>
            <a:r>
              <a:rPr lang="en-US" sz="47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не только в математике, но и в жизненных задачах. По описанию можно сразу понять смысл ответа и проверить, соответствует ли он условию.
</a:t>
            </a:r>
            <a:endParaRPr lang="en-US" sz="115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правила к формуле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к таблице и формуле на примере оплаты билетов
</a:t>
            </a:r>
            <a:endParaRPr lang="en-US" sz="26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8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кусочная функция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участки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Кусочная функция состоит из нескольких формул, каждая из которых действует только на своём промежутке. Поэтому сначала смотрят, какое условие написано рядом с каждой частью.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9575" y="3051094"/>
            <a:ext cx="5491348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модулем показывает идею особенно наглядно: слева действует одна формула, справа — другая. Вместе они образуют единый закон зависимости.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правило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функции часто нужны, когда поведение величины меняется в зависимости от значения x. Один участок может описывать отрицательные числа, другой — неотрицательные.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66" y="3171554"/>
            <a:ext cx="4125338" cy="14221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и рисовать по кускам
</a:t>
            </a:r>
            <a:endParaRPr lang="en-US" sz="2549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8" dirty="0"/>
          </a:p>
        </p:txBody>
      </p:sp>
      <p:sp>
        <p:nvSpPr>
          <p:cNvPr id="12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по участкам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строят график для первого промежутка, затем для следующего, не забывая учитывать только разрешённые значения x. Так каждая часть появляется на своём месте.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границу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 границу между промежутками. Если стоит знак ≤ или ≥, точка на границе входит в график и изображается закрашенной.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точку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написано &lt; или &gt;, граница не принадлежит участку, поэтому ставят пустую точку. Это помогает избежать ошибки в месте соединения частей.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415644"/>
            <a:ext cx="5182677" cy="14709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задания
</a:t>
            </a:r>
            <a:endParaRPr lang="en-US" sz="2804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8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задания полезны в разных ситуациях: одни удобнее для вычислений, другие — для сравнения или наглядного изображения зависимости.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закон можно записать по-разному, поэтому важно уметь переходить между представлениями без потери смысла.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8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практика
</a:t>
            </a:r>
            <a:pPr algn="l" indent="0" marL="0">
              <a:lnSpc>
                <a:spcPct val="90000"/>
              </a:lnSpc>
              <a:buNone/>
            </a:pPr>
            <a:r>
              <a:rPr lang="en-US" sz="98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на формулах, таблицах, графиках и кусочных правилах
</a:t>
            </a:r>
            <a:endParaRPr lang="en-US" sz="26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Функции: видеть одно в четырёх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научились читать функцию в четырёх формах и переводить одну запись в другую. Особенно важно внимательно работать с границами промежутков, если функция задана по частям.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2026-07-25T09:31:41Z</dcterms:created>
  <dcterms:modified xsi:type="dcterms:W3CDTF">2026-07-25T09:31:41Z</dcterms:modified>
</cp:coreProperties>
</file>