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750" y="1331194"/>
            <a:ext cx="4136700" cy="3619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74574" y="6535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31659" y="1914152"/>
            <a:ext cx="37707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интервью с целью получения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смысл через вопросы и ответы.
</a:t>
            </a:r>
            <a:endParaRPr lang="en-US" sz="3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17050" y="1921677"/>
            <a:ext cx="2675400" cy="26335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17050" y="475921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Интервью как источник информации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109375" y="2259000"/>
            <a:ext cx="3828000" cy="18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Интервью показывает информацию через живой обмен вопросами и ответами. На примере текста о принце Уильяме мы учимся замечать факты, темы и общий смысл.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050" y="542763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интервью с целью получения информации
</a:t>
            </a:r>
            <a:endParaRPr lang="en-US" sz="2236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936383" y="1945650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интервью не как рассказ, а как источник нужных сведений. Это помогает сразу понимать, зачем автор задаёт каждый вопрос и куда направлен ответ.
</a:t>
            </a:r>
            <a:endParaRPr lang="en-US" sz="928" dirty="0"/>
          </a:p>
        </p:txBody>
      </p:sp>
      <p:sp>
        <p:nvSpPr>
          <p:cNvPr id="10" name="Text 3"/>
          <p:cNvSpPr txBox="1"/>
          <p:nvPr/>
        </p:nvSpPr>
        <p:spPr>
          <a:xfrm>
            <a:off x="1936375" y="3520702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фактов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определяем тему текста и находим 3–4 важных факта. Так легче удерживать основную информацию и не теряться в подробностях.
</a:t>
            </a:r>
            <a:endParaRPr lang="en-US" sz="962" dirty="0"/>
          </a:p>
        </p:txBody>
      </p:sp>
      <p:sp>
        <p:nvSpPr>
          <p:cNvPr id="11" name="Text 4"/>
          <p:cNvSpPr txBox="1"/>
          <p:nvPr/>
        </p:nvSpPr>
        <p:spPr>
          <a:xfrm>
            <a:off x="6054821" y="1945650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и 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различаем факт и мнение. Факт можно проверить, а мнение выражает оценку, отношение или личный взгляд говорящего.
</a:t>
            </a:r>
            <a:endParaRPr lang="en-US" sz="985" dirty="0"/>
          </a:p>
        </p:txBody>
      </p:sp>
      <p:sp>
        <p:nvSpPr>
          <p:cNvPr id="12" name="Text 5"/>
          <p:cNvSpPr txBox="1"/>
          <p:nvPr/>
        </p:nvSpPr>
        <p:spPr>
          <a:xfrm>
            <a:off x="6054812" y="3520702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понимания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формулируем короткий вывод: о чём интервью и что оно показывает о герое, его взглядах и ответственности.
</a:t>
            </a:r>
            <a:endParaRPr lang="en-US" sz="106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Предварительный просмотр текста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994775" y="2076450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и герой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обращаем внимание на заголовок и имя собеседника: они подсказывают, о ком идёт речь и какой может быть тема разговора.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94775" y="3431575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как 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просматриваем вопросы. По ним можно заранее предположить, какие сведения появятся в ответах и какие темы будут раскрыты.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2800" y="2076450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Подзаголовки и короткие фрагменты помогают заметить смысловые части текста. Они показывают, где речь идёт о семье, работе или помощи людям.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62800" y="3431575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содержания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чтением полезно сформулировать ожидания: какие обязанности, ценности и примеры благотворительности могут встретиться в интервью.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050" y="474727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 заголовку предсказать содержание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17197" y="2830100"/>
            <a:ext cx="1777452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будет речь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и имя интервьюируемого подсказывают, что текст связан не только с человеком, но и с его ролью, обязанностями и общественной деятельностью.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28179" y="2830100"/>
            <a:ext cx="1777452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роль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вопросы обычно раскрывают работу и ответственность. По ним можно ожидать ответы о служении, решениях и повседневных задачах героя.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9156" y="2830100"/>
            <a:ext cx="1777452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Следующие вопросы часто связаны с помощью другим людям. Здесь важно заметить идеи поддержки, благотворительности и участия в жизни общества.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550089" y="2830100"/>
            <a:ext cx="1777317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молодёжь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тексте есть вопросы о семье, воспитании или молодёжи, значит ответы будут показывать личные ценности и взгляды на будущее.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18" y="2084600"/>
            <a:ext cx="7877164" cy="254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53150" y="874692"/>
            <a:ext cx="6391200" cy="7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стратегия работы с интервью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чтении интервью для извлечения информации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 сигналы информации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994775" y="1868100"/>
            <a:ext cx="3407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слова who, what, why, when и how сразу показывают, какую информацию нужно искать: человека, действие, причину, время или способ.
</a:t>
            </a:r>
            <a:endParaRPr lang="en-US" sz="1167" dirty="0"/>
          </a:p>
        </p:txBody>
      </p:sp>
      <p:sp>
        <p:nvSpPr>
          <p:cNvPr id="11" name="Text 3"/>
          <p:cNvSpPr txBox="1"/>
          <p:nvPr/>
        </p:nvSpPr>
        <p:spPr>
          <a:xfrm>
            <a:off x="994775" y="2865250"/>
            <a:ext cx="3407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because, important и help помогают заметить объяснение, оценку или причину. Они часто указывают на ключевую часть ответа.
</a:t>
            </a:r>
            <a:endParaRPr lang="en-US" sz="1196" dirty="0"/>
          </a:p>
        </p:txBody>
      </p:sp>
      <p:sp>
        <p:nvSpPr>
          <p:cNvPr id="12" name="Text 4"/>
          <p:cNvSpPr txBox="1"/>
          <p:nvPr/>
        </p:nvSpPr>
        <p:spPr>
          <a:xfrm>
            <a:off x="994775" y="3862400"/>
            <a:ext cx="3407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school и young people направляют к теме обучения и молодёжи. Такие маркеры помогают быстрее находить нужный фрагмент текста.
</a:t>
            </a:r>
            <a:endParaRPr lang="en-US" sz="1196" dirty="0"/>
          </a:p>
        </p:txBody>
      </p:sp>
      <p:sp>
        <p:nvSpPr>
          <p:cNvPr id="13" name="Text 5"/>
          <p:cNvSpPr txBox="1"/>
          <p:nvPr/>
        </p:nvSpPr>
        <p:spPr>
          <a:xfrm>
            <a:off x="4962800" y="1868100"/>
            <a:ext cx="3407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как 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чтения полезно подчёркивать повторяющиеся слова. Они часто показывают главную тему и соединяют ответы между собой.
</a:t>
            </a:r>
            <a:endParaRPr lang="en-US" sz="1196" dirty="0"/>
          </a:p>
        </p:txBody>
      </p:sp>
      <p:sp>
        <p:nvSpPr>
          <p:cNvPr id="14" name="Text 6"/>
          <p:cNvSpPr txBox="1"/>
          <p:nvPr/>
        </p:nvSpPr>
        <p:spPr>
          <a:xfrm>
            <a:off x="4962800" y="2865250"/>
            <a:ext cx="3407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составьте список из шести ключевых слов по фрагменту. Это проверяет, насколько точно вы выделили информацию.
</a:t>
            </a:r>
            <a:endParaRPr lang="en-US" sz="11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050" y="542763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вопросы управляют информацией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36400" y="1847150"/>
            <a:ext cx="63906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вопрос обычно требует одного точного факта: имени, места, действия или времени. Чем уже вопрос, тем конкретнее должен быть ответ.
</a:t>
            </a:r>
            <a:endParaRPr lang="en-US" sz="1096" dirty="0"/>
          </a:p>
        </p:txBody>
      </p:sp>
      <p:sp>
        <p:nvSpPr>
          <p:cNvPr id="9" name="Text 3"/>
          <p:cNvSpPr txBox="1"/>
          <p:nvPr/>
        </p:nvSpPr>
        <p:spPr>
          <a:xfrm>
            <a:off x="1936400" y="2837250"/>
            <a:ext cx="63906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Развёрнутый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вопрос просит объяснение или пример, ответ становится длиннее и содержит причины, подробности или поясняющие фразы. Так раскрывается смысл темы.
</a:t>
            </a:r>
            <a:endParaRPr lang="en-US" sz="1096" dirty="0"/>
          </a:p>
        </p:txBody>
      </p:sp>
      <p:sp>
        <p:nvSpPr>
          <p:cNvPr id="10" name="Text 4"/>
          <p:cNvSpPr txBox="1"/>
          <p:nvPr/>
        </p:nvSpPr>
        <p:spPr>
          <a:xfrm>
            <a:off x="1936400" y="3839883"/>
            <a:ext cx="63906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мнении вызывает оценку, а вопрос о событии — проверяемую информацию. По форме вопроса можно заранее понять, что искать в ответе.
</a:t>
            </a:r>
            <a:endParaRPr lang="en-US" sz="10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3425" y="1897142"/>
            <a:ext cx="3321300" cy="11282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854875" y="3864275"/>
            <a:ext cx="2619600" cy="53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анализу интервью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01850" y="1721992"/>
            <a:ext cx="3772500" cy="14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 в ответах различаются проверяемые сведения и личная оценка говорящего.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легче проверить, а мнения показывают отношение интервьюируемого. При чтении их важно разделять.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701850" y="336875"/>
            <a:ext cx="77328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или мнение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5E5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360700" y="1129825"/>
            <a:ext cx="3342300" cy="25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вопросов в начале интервью задают направление чтения и помогают быстро выделить нужные факты, темы и выводы.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интервью для анализа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234254" y="3983176"/>
            <a:ext cx="4860257" cy="806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вопросов помогают быстро определить темы и проверить понимание ответа.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82992" y="1233954"/>
            <a:ext cx="3961980" cy="21756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58" dirty="0">
                <a:solidFill>
                  <a:srgbClr val="E691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05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18" y="2084600"/>
            <a:ext cx="7877164" cy="254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53150" y="874692"/>
            <a:ext cx="6391200" cy="7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вопроса к выводу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один ответ раскрывает тему шаг за шагом.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5E5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360700" y="1129825"/>
            <a:ext cx="3342300" cy="25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данные делают ответ проверяемым: они показывают, где речь идёт о факте, а где — о общем рассуждении.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интервью с принцем Уильямом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234254" y="3983176"/>
            <a:ext cx="4860257" cy="806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информации помогают не перепутать точность с оценкой.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82992" y="1233954"/>
            <a:ext cx="3961980" cy="21756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58" dirty="0">
                <a:solidFill>
                  <a:srgbClr val="E691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05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0200" y="2040358"/>
            <a:ext cx="4219800" cy="114803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65025" y="3926950"/>
            <a:ext cx="6329400" cy="53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чтения интервью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501959" y="1872466"/>
            <a:ext cx="2744700" cy="14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три вида информации в ответах интервью и учимся не смешивать их при чтении.
</a:t>
            </a:r>
            <a:pPr algn="r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дают точность, примеры делают мысль понятнее, а вывод помогает понять, зачем эта информация важна.
</a:t>
            </a:r>
            <a:endParaRPr lang="en-US" sz="1289" dirty="0"/>
          </a:p>
        </p:txBody>
      </p:sp>
      <p:sp>
        <p:nvSpPr>
          <p:cNvPr id="7" name="Text 3"/>
          <p:cNvSpPr txBox="1"/>
          <p:nvPr/>
        </p:nvSpPr>
        <p:spPr>
          <a:xfrm>
            <a:off x="701850" y="336875"/>
            <a:ext cx="77328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считать фактом, примером и выводом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5E5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228" y="233120"/>
            <a:ext cx="3924092" cy="8698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28" y="2122504"/>
            <a:ext cx="3924092" cy="8698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5389" y="233120"/>
            <a:ext cx="3924092" cy="8698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25389" y="2122504"/>
            <a:ext cx="3924092" cy="8698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701975" y="4127139"/>
            <a:ext cx="76962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темы соединяются между ответами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436910" y="1157393"/>
            <a:ext cx="3809181" cy="5396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Служение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первом ответе собеседник говорит о служении людям. Он объясняет, почему эта тема связана с личной ответственностью и ежедневными решениями. Читатель видит, как одна мысль постепенно раскрывается через конкретные детали.
</a:t>
            </a:r>
            <a:endParaRPr lang="en-US" sz="837" dirty="0"/>
          </a:p>
        </p:txBody>
      </p:sp>
      <p:sp>
        <p:nvSpPr>
          <p:cNvPr id="14" name="Text 3"/>
          <p:cNvSpPr txBox="1"/>
          <p:nvPr/>
        </p:nvSpPr>
        <p:spPr>
          <a:xfrm>
            <a:off x="436910" y="3046777"/>
            <a:ext cx="3809181" cy="5396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ответ переносит внимание к семье. Здесь появляются забота, поддержка и воспитание детей, поэтому тема становится ближе и понятнее для школьника, который читает текст внимательно.
</a:t>
            </a:r>
            <a:endParaRPr lang="en-US" sz="837" dirty="0"/>
          </a:p>
        </p:txBody>
      </p:sp>
      <p:sp>
        <p:nvSpPr>
          <p:cNvPr id="15" name="Text 4"/>
          <p:cNvSpPr txBox="1"/>
          <p:nvPr/>
        </p:nvSpPr>
        <p:spPr>
          <a:xfrm>
            <a:off x="4897071" y="1157393"/>
            <a:ext cx="3809181" cy="5396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и 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разговор смещается к молодёжи. Ответ помогает увидеть, как поддержка, обучение и наставничество соединяются в одну тему и дают практический смысл словам интервьюируемого.
</a:t>
            </a:r>
            <a:endParaRPr lang="en-US" sz="837" dirty="0"/>
          </a:p>
        </p:txBody>
      </p:sp>
      <p:sp>
        <p:nvSpPr>
          <p:cNvPr id="16" name="Text 5"/>
          <p:cNvSpPr txBox="1"/>
          <p:nvPr/>
        </p:nvSpPr>
        <p:spPr>
          <a:xfrm>
            <a:off x="4897071" y="3046777"/>
            <a:ext cx="3809181" cy="5396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заключительном фрагменте звучит ответственность. Эта часть связывает все предыдущие ответы: служение, семью и помощь молодым людям объединяет общий вывод о важности действий.
</a:t>
            </a:r>
            <a:endParaRPr lang="en-US" sz="8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18" y="2084600"/>
            <a:ext cx="7877164" cy="254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53150" y="874692"/>
            <a:ext cx="6391200" cy="7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фрагмента шаг за шагом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фрагмент интервью о поддержке молодых людей.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по стратегии чтения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994775" y="2076450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тему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и вопросы обычно первыми подсказывают тему интервью. Именно их нужно прочитать, чтобы понять, о чём будет речь, ещё до подробного чтения текста.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94775" y="3431575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Распознать 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чаще всего выражается словами оценки: важно, интересно, лучше, я считаю. Такие фразы показывают личную позицию, а не только сообщение о событии.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2800" y="2076450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Даты, числа и конкретные действия помогают проверить точность ответа. Они особенно полезны, когда нужно отделить подробный факт от общего описания.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62800" y="3431575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обычно находится в первой или последней фразе ответа. Остальные предложения добавляют пояснение, пример или деталь, но не меняют основного смысла.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5E5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8629" y="2783471"/>
            <a:ext cx="268065" cy="2680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03363" y="2803673"/>
            <a:ext cx="284576" cy="22766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99968" y="2803673"/>
            <a:ext cx="284576" cy="22766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994853" y="4494919"/>
            <a:ext cx="264243" cy="211394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88254" y="4476172"/>
            <a:ext cx="186666" cy="248888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701975" y="374700"/>
            <a:ext cx="76962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интервью: формулировки и связки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707423" y="2151822"/>
            <a:ext cx="2112469" cy="4613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ответы в интервью часто звучат вежливо и ясно. Слова about и important помогают обозначить тему и показать, что собеседник говорит по существу.
</a:t>
            </a:r>
            <a:endParaRPr lang="en-US" sz="811" dirty="0"/>
          </a:p>
        </p:txBody>
      </p:sp>
      <p:sp>
        <p:nvSpPr>
          <p:cNvPr id="16" name="Text 3"/>
          <p:cNvSpPr txBox="1"/>
          <p:nvPr/>
        </p:nvSpPr>
        <p:spPr>
          <a:xfrm>
            <a:off x="707422" y="1647567"/>
            <a:ext cx="2112469" cy="2900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беседы
</a:t>
            </a:r>
            <a:endParaRPr lang="en-US" sz="1042" dirty="0"/>
          </a:p>
        </p:txBody>
      </p:sp>
      <p:sp>
        <p:nvSpPr>
          <p:cNvPr id="17" name="Text 4"/>
          <p:cNvSpPr txBox="1"/>
          <p:nvPr/>
        </p:nvSpPr>
        <p:spPr>
          <a:xfrm>
            <a:off x="3510413" y="2151822"/>
            <a:ext cx="2112469" cy="4613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support, learn и community подчёркивает помощь, развитие и связь с людьми. Эти слова делают ответ понятным и близким для читателя.
</a:t>
            </a:r>
            <a:endParaRPr lang="en-US" sz="812" dirty="0"/>
          </a:p>
        </p:txBody>
      </p:sp>
      <p:sp>
        <p:nvSpPr>
          <p:cNvPr id="18" name="Text 5"/>
          <p:cNvSpPr txBox="1"/>
          <p:nvPr/>
        </p:nvSpPr>
        <p:spPr>
          <a:xfrm>
            <a:off x="3510411" y="1647567"/>
            <a:ext cx="2112469" cy="2900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помощи
</a:t>
            </a:r>
            <a:endParaRPr lang="en-US" sz="1042" dirty="0"/>
          </a:p>
        </p:txBody>
      </p:sp>
      <p:sp>
        <p:nvSpPr>
          <p:cNvPr id="19" name="Text 6"/>
          <p:cNvSpPr txBox="1"/>
          <p:nvPr/>
        </p:nvSpPr>
        <p:spPr>
          <a:xfrm>
            <a:off x="6307018" y="2151822"/>
            <a:ext cx="2112469" cy="4613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responsibility напоминает, что интервью может говорить не только о личной жизни, но и об обязанностях, решениях и влиянии на других.
</a:t>
            </a:r>
            <a:endParaRPr lang="en-US" sz="812" dirty="0"/>
          </a:p>
        </p:txBody>
      </p:sp>
      <p:sp>
        <p:nvSpPr>
          <p:cNvPr id="20" name="Text 7"/>
          <p:cNvSpPr txBox="1"/>
          <p:nvPr/>
        </p:nvSpPr>
        <p:spPr>
          <a:xfrm>
            <a:off x="6307017" y="1647567"/>
            <a:ext cx="2112469" cy="2900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ответственности
</a:t>
            </a:r>
            <a:endParaRPr lang="en-US" sz="1042" dirty="0"/>
          </a:p>
        </p:txBody>
      </p:sp>
      <p:sp>
        <p:nvSpPr>
          <p:cNvPr id="21" name="Text 8"/>
          <p:cNvSpPr txBox="1"/>
          <p:nvPr/>
        </p:nvSpPr>
        <p:spPr>
          <a:xfrm>
            <a:off x="1365136" y="4286592"/>
            <a:ext cx="2397500" cy="588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because помогает объяснять причину, а also добавляет ещё одну мысль. Такие слова делают ответ логичным и удобным для чтения.
</a:t>
            </a:r>
            <a:endParaRPr lang="en-US" sz="826" dirty="0"/>
          </a:p>
        </p:txBody>
      </p:sp>
      <p:sp>
        <p:nvSpPr>
          <p:cNvPr id="22" name="Text 9"/>
          <p:cNvSpPr txBox="1"/>
          <p:nvPr/>
        </p:nvSpPr>
        <p:spPr>
          <a:xfrm>
            <a:off x="1365126" y="3773746"/>
            <a:ext cx="2765508" cy="3417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и причины
</a:t>
            </a:r>
            <a:endParaRPr lang="en-US" sz="1000" dirty="0"/>
          </a:p>
        </p:txBody>
      </p:sp>
      <p:sp>
        <p:nvSpPr>
          <p:cNvPr id="23" name="Text 10"/>
          <p:cNvSpPr txBox="1"/>
          <p:nvPr/>
        </p:nvSpPr>
        <p:spPr>
          <a:xfrm>
            <a:off x="5019749" y="4286592"/>
            <a:ext cx="2397500" cy="588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example и therefore помогают привести пример и сделать вывод. С их помощью интервью звучит связно, а смысл каждой реплики становится точнее.
</a:t>
            </a:r>
            <a:endParaRPr lang="en-US" sz="826" dirty="0"/>
          </a:p>
        </p:txBody>
      </p:sp>
      <p:sp>
        <p:nvSpPr>
          <p:cNvPr id="24" name="Text 11"/>
          <p:cNvSpPr txBox="1"/>
          <p:nvPr/>
        </p:nvSpPr>
        <p:spPr>
          <a:xfrm>
            <a:off x="5019738" y="3773746"/>
            <a:ext cx="2765508" cy="3417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 вывод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1542" y="2223516"/>
            <a:ext cx="4009800" cy="18737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6028325" y="1982300"/>
            <a:ext cx="2393700" cy="235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ученик выполняет короткую проверку: отвечает на вопросы, отмечает факты и идеи, а затем формулирует собственный вывод.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проходит все четыре шага, он понимает не только слова, но и общий смысл интервью.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понимания по тексту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091025" y="837075"/>
            <a:ext cx="6102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после чтения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3425" y="1897142"/>
            <a:ext cx="3321300" cy="11282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854875" y="3864275"/>
            <a:ext cx="2619600" cy="53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самопроверки читателя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01850" y="1721992"/>
            <a:ext cx="3772500" cy="14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самоконтроля помогает быстро проверить, все ли важные элементы ответа найдены при чтении интервью.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пункты заполнены, ученик видит тему, детали и отношение говорящего без потери смысла.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701850" y="336875"/>
            <a:ext cx="77328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самоконтроля читателя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32650" y="1154200"/>
            <a:ext cx="6840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E691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 точно, а не подряд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1071300" y="2960875"/>
            <a:ext cx="70014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читать интервью ради информации, сначала определите цель, затем ищите ключевые слова и проверяйте детали. Так легче отделять факт от мнения и быстро понимать главный смысл.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2026-07-25T19:46:27Z</dcterms:created>
  <dcterms:modified xsi:type="dcterms:W3CDTF">2026-07-25T19:46:27Z</dcterms:modified>
</cp:coreProperties>
</file>