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Южной Азии. Индия — главная страна региона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Азия: горы, океан, древние культуры и страна-лидер — Индия.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Азия: большой и многоликий регион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объединяет страны от Гималаев до Индийского океана. Здесь живёт более 1,9 млрд человек, а Индия занимает в регионе главное место по площади и населению.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на карте Азии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065300" y="1481552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полуострова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занимает основную часть Индийского полуострова и формирует центр Южной Азии. Её положение делает страну важным связующим звеном между внутренними районами континента и морскими путями.
</a:t>
            </a:r>
            <a:endParaRPr lang="en-US" sz="1123" dirty="0"/>
          </a:p>
        </p:txBody>
      </p:sp>
      <p:sp>
        <p:nvSpPr>
          <p:cNvPr id="11" name="Text 3"/>
          <p:cNvSpPr txBox="1"/>
          <p:nvPr/>
        </p:nvSpPr>
        <p:spPr>
          <a:xfrm>
            <a:off x="5065300" y="2642267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морских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страну омывает Аравийское море, а на востоке — Бенгальский залив. Такое соседство с морями влияет на торговлю, климат и развитие портовых городов.
</a:t>
            </a:r>
            <a:endParaRPr lang="en-US" sz="1123" dirty="0"/>
          </a:p>
        </p:txBody>
      </p:sp>
      <p:sp>
        <p:nvSpPr>
          <p:cNvPr id="12" name="Text 4"/>
          <p:cNvSpPr txBox="1"/>
          <p:nvPr/>
        </p:nvSpPr>
        <p:spPr>
          <a:xfrm>
            <a:off x="5065300" y="3802982"/>
            <a:ext cx="3822787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граничит с Пакистаном, Китаем, Непалом, Бутаном, Бангладеш и Мьянмой. Эти границы делают её важной частью региональных связей, обмена товарами и культурных контактов.
</a:t>
            </a:r>
            <a:endParaRPr lang="en-US" sz="11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стран Южной Азии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напрямую влияет на масштаб городов, рынок труда и спрос на ресурсы.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заметно превосходит соседей по населению, поэтому именно она определяет демографический облик региона.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 данным UN World Population Prospects, 2024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Индии: горы, равнины и плато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68275" y="1456800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на севере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граница Индии проходит по Гималаям — одной из самых высоких горных систем мира. Здесь находятся суровые природные условия, ледники и истоки крупных рек.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8275" y="2352052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равнина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Индо-Гангская равнина в центре страны отличается ровным рельефом и очень плодородными почвами. Именно здесь сосредоточены густонаселённые районы и важнейшие сельскохозяйственные территории.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8275" y="3247313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 Декан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Южную часть Индии занимает плато Декан. Оно сложено древними породами, имеет возвышенный рельеф и формирует особые природные условия для жизни, хозяйства и транспорта.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8275" y="4142586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смягчает климат побережий и помогает формировать муссоны. От него зависят влажность воздуха, сезон дождей и условия для сельского хозяйства во многих районах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история Индии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III–II тыс.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Индии существовала Индская цивилизация. Её города отличались планировкой, ремёслами и торговыми связями, а сама культура стала одной из древнейших в мире.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IV–III вв.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Маурьев объединило большие территории и усилило политическое влияние Индии. В этот период развивались управление, дороги и культурные контакты между разными областями.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IV–VI вв. н. э.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Гуптов стала временем подъёма науки, искусства и литературы. Этот период часто называют классическим этапом индийской истории из-за его культурного значения.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торговые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Индию проходили маршруты, связывавшие Восток и Запад. Торговля приносила товары, знания и религиозные идеи, делая страну важным узлом международных связей.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993739"/>
            <a:ext cx="4452300" cy="1512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страны Южной Азии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крупнейшие государства региона и их столицы.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Азии есть государства с очень разным масштабом населения, но Индия резко выделяется среди них.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 данным UN World Population Prospects, 2024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575" y="1512284"/>
            <a:ext cx="617700" cy="6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6489" y="2126375"/>
            <a:ext cx="715800" cy="572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2595" y="1409453"/>
            <a:ext cx="694912" cy="6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09352" y="2330722"/>
            <a:ext cx="715800" cy="572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22764" y="1387020"/>
            <a:ext cx="617700" cy="617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Нью-Дели и крупнейшие города Индии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257250" y="270477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страны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Нью-Дели — политический центр Индии и часть огромной агломерации Дели. Здесь расположены важные государственные учреждения, а также узлы транспорта и управления.
</a:t>
            </a:r>
            <a:endParaRPr lang="en-US" sz="907" dirty="0"/>
          </a:p>
        </p:txBody>
      </p:sp>
      <p:sp>
        <p:nvSpPr>
          <p:cNvPr id="17" name="Text 3"/>
          <p:cNvSpPr txBox="1"/>
          <p:nvPr/>
        </p:nvSpPr>
        <p:spPr>
          <a:xfrm>
            <a:off x="1983225" y="3408225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Мумбаи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Мумбаи — один из главных экономических центров страны. Город известен портом, финансовыми услугами, киноиндустрией и очень высокой деловой активностью.
</a:t>
            </a:r>
            <a:endParaRPr lang="en-US" sz="907" dirty="0"/>
          </a:p>
        </p:txBody>
      </p:sp>
      <p:sp>
        <p:nvSpPr>
          <p:cNvPr id="18" name="Text 4"/>
          <p:cNvSpPr txBox="1"/>
          <p:nvPr/>
        </p:nvSpPr>
        <p:spPr>
          <a:xfrm>
            <a:off x="3728850" y="2579501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Калькутта и Ченнаи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Калькутта и Ченнаи играют заметную роль в промышленности, торговле и морских перевозках. Их развитие связано с историей портов и крупными городскими рынками.
</a:t>
            </a:r>
            <a:endParaRPr lang="en-US" sz="907" dirty="0"/>
          </a:p>
        </p:txBody>
      </p:sp>
      <p:sp>
        <p:nvSpPr>
          <p:cNvPr id="19" name="Text 5"/>
          <p:cNvSpPr txBox="1"/>
          <p:nvPr/>
        </p:nvSpPr>
        <p:spPr>
          <a:xfrm>
            <a:off x="5436050" y="3617450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Бенгалуру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Бенгалуру считается ведущим центром информационных технологий и стартапов. Здесь сосредоточены компании, исследовательские центры и специалисты технических профессий.
</a:t>
            </a:r>
            <a:endParaRPr lang="en-US" sz="907" dirty="0"/>
          </a:p>
        </p:txBody>
      </p:sp>
      <p:sp>
        <p:nvSpPr>
          <p:cNvPr id="20" name="Text 6"/>
          <p:cNvSpPr txBox="1"/>
          <p:nvPr/>
        </p:nvSpPr>
        <p:spPr>
          <a:xfrm>
            <a:off x="7200425" y="261532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Хайдарабад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Хайдарабад сочетает старинное наследие и современные отрасли. В городе развиваются образование, медицина, высокие технологии и международный бизнес.
</a:t>
            </a:r>
            <a:endParaRPr lang="en-US" sz="90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 Индии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карта страны особенно сложна в штатах, где местные языки активно используются в школе, печати и повседневном общении.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сочетает общегосударственные языки и множество региональных, поэтому языковое разнообразие стало частью её единства.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Индии; официальная языковая политика Союза Индии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действует муссонный климат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сезонную смену ветров и её влияние на осадки в Индии.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478" y="1042525"/>
            <a:ext cx="2825427" cy="225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766" y="1042525"/>
            <a:ext cx="2863569" cy="2253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9827" y="1042525"/>
            <a:ext cx="2919314" cy="2253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священные города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всей Индии видны храмы, ступы, мечети и святые места, куда приезжают паломники. Архитектура нередко становится частью повседневного пейзажа, а религиозные праздники собирают множество людей и наполняют улицы яркими красками и музыкой.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обычаи и праздники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семьи бережно сохраняют обряды, связанные с рождением, свадьбой и важными датами года. Во время праздников надевают нарядную одежду, украшают дома, готовят особые блюда и дарят друг другу пожелания благополучия.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Танцы, кухня и местные традиции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частях страны можно увидеть свои танцы, услышать особую музыку и попробовать непохожие блюда. Где-то предпочитают острые приправы и лепёшки, а где-то чаще готовят рис, рыбу или сладости из молока.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 культурные традиции Индии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Индии в XXI веке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поддерживают крупные города, транспортные сети и внутренний рынок, который помогает бизнесу быстро расширяться.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 отрасли, связанные с технологиями, услугами и производством, а экономика страны опирается на широкий и разнообразный спрос.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материалам презентации; без точных статистических данных.
</a:t>
            </a:r>
            <a:endParaRPr lang="en-US" sz="7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питание жителей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318602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и пшеница составляют основу земледелия во многих районах Индии. Также выращивают чай, хлопок и сахарный тростник, которые важны для питания, промышленности и экспорта.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8352" y="1318579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муссонов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во многом определяется летними дождями. Если муссоны приходят вовремя, поля получают достаточно влаги; если они задерживаются, фермеры сталкиваются с трудностями и потерей части урожая.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6750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повседневного рациона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семьях часто едят рис, лепёшки из пшеницы, чечевицу, овощи и специи. Такие блюда помогают сочетать сытность, разнообразие вкусов и доступные местные продукты.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5153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регионами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страны очень неодинакова: на побережье больше используют рыбу и кокос, в северных районах — пшеницу и молочные продукты. Местные традиции делают питание Индии особенно разнообразным.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0338" y="1073232"/>
            <a:ext cx="6563325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Южной Азии по площади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стран региона заметно отличается, что влияет на природу, расселение и хозяйство.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значительно превосходит соседей по площади, а остальные страны региона сильно различаются между собой по природным условиям и размерам.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презентации, справочные географические сведения.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49431"/>
            <a:ext cx="462878" cy="370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125019"/>
            <a:ext cx="462695" cy="3701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587378"/>
            <a:ext cx="462927" cy="46292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94001" y="3287325"/>
            <a:ext cx="409376" cy="46785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наука и технологии в Индии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университеты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действует большая сеть учебных заведений, где дети и молодёжь получают общее, профессиональное и высшее образование. Это создаёт основу для подготовки специалистов разных профессий.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известна сильными школами программирования, разработкой цифровых сервисов и работой крупных ИТ-компаний. В городах растут центры, где создают программы и онлайн-платформы.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инженеры участвуют в создании спутников и космических миссий. Страна стала известна полётами к Луне и Марсу, которые привлекли внимание всего мира.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исследователи работают в инженерии, фармацевтике и медицинских технологиях. Их разработки помогают совершенствовать лечение, диагностику и современные производства.
</a:t>
            </a:r>
            <a:endParaRPr lang="en-US" sz="12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Тадж-Махал: символ любви и Индии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в Агре узнают по всему миру: беломраморное здание, отражающееся в воде, кажется почти воздушным. Оно стало не только знаменитым памятником, но и образом Индии, который часто появляется на фотографиях, открытках и в учебниках истории.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памятники и следы империй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форт, храмы Кхаджурахо и ступы Санчи напоминают о разных эпохах индийской истории. Каждый объект рассказывает о власти правителей, религиозных традициях и мастерстве строителей, сохранившемся на многие века.
</a:t>
            </a:r>
            <a:endParaRPr lang="en-US" sz="999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 знакомство со страной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приезжают в Индию не только ради знаменитых зданий, но и ради природных пейзажей, ярких праздников и живых рынков. Туризм помогает увидеть, как в одной стране сочетаются древность, красота и разнообразие.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 туристические символы Индии
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Индии: от севера к югу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зоны и крупные центры страны показывают, как меняются природа, климат и жизнь людей при движении с севера на юг.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возможности развития Индии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страны зависит не только от экономики, но и от качества городов, воды, воздуха и образования. Это делает задачи очень разными по масштабу.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Индии много сильных сторон, но успех будущего роста будет зависеть от того, удастся ли снизить экологические и социальные проблемы.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материалам презентации; без точных статистических данных.
</a:t>
            </a:r>
            <a:endParaRPr lang="en-US" sz="77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1054" y="249925"/>
            <a:ext cx="3979893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 соседние страны Южной Азии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68275" y="1456800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центр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играет ведущую роль в Южной Азии благодаря большому рынку, развитой промышленности и активной торговле. Для соседей она часто становится важным партнёром и направлением обмена товарами.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8275" y="2352052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связи и 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государства связаны с Индией сухопутными границами, реками, морскими маршрутами и трудовой миграцией. Эти связи заметны в повседневной жизни людей и в работе транспорта.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8275" y="3247313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региона веками обменивались идеями, религиями и ремёслами. Поэтому в Южной Азии можно увидеть похожие традиции, но каждая страна всё равно сохраняет собственный язык и обычаи.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8275" y="4142586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Разные, но связанные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Пакистан, Бангладеш, Непал, Бутан, Шри-Ланка и Мальдивы отличаются природой и размером, однако их объединяют общие климатические условия, историческая память и постоянные контакты с Индией.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 Южная Азия: регион больших масштабов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удивляет численностью населения, разнообразием природы и культур. Индия занимает в регионе особое место: она велика, многолика и быстро меняется, сохраняя при этом древние традиции.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2026-06-02T10:10:34Z</dcterms:created>
  <dcterms:modified xsi:type="dcterms:W3CDTF">2026-06-02T10:10:34Z</dcterms:modified>
</cp:coreProperties>
</file>