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 окружности: одна точка соприкосновения и много полезных свойств.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 окружности: основная идея и зачем она нужна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касательная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помогает решать задачи на окружность, строить фигуры и доказывать свойства. Она нужна и в чертежах, и в реальных объектах, где важно точное соприкосновение в одной точке.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касательной к окружности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 — это прямая, которая имеет с окружностью только одну общую точку. Именно в этой точке происходит касание, а не пересечение.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касания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общая точка прямой и окружности называется точкой касания. По ней удобно определять, где прямая соприкасается с окружностью.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секущая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пересекает окружность в двух точках, это уже секущая. Она проходит через окружность, а не касается её в одной точке.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прямой нет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прямой и окружности нет общих точек, такая прямая не является ни касательной, ни секущей. Она просто не соприкасается с окружностью.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свойство позволяет быстро распознавать касательную, доказывать её наличие и решать задачи на построение.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касательной к окружности из школьного курса геометрии.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такой угол образуют радиус и касательная в точке касания.
</a:t>
            </a:r>
            <a:endParaRPr lang="en-US" sz="2351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Касательная, секущая, хорда и диаметр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четыре линии, связанные с окружностью, и увидим, чем они отличаются по положению и роли.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касательная даёт прямой угол с радиусом в точке касания; диаметр, в отличие от неё, обязательно проходит через центр.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 свойства элементов окружности из школьной геометрии.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Рисунок: точка касания и прямой угол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2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видно центр O и радиус OA, проведённый к точке A на окружности. Именно этот отрезок помогает проверить главное свойство касательной.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196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l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l соприкасается с окружностью только в точке A. Это показывает, что перед нами не секущая, а именно касательная к окружности.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236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OA и прямой l отмечен угол 90°. Такая отметка подтверждает, что радиус, проведённый в точку касания, перпендикулярен касательной.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касательной по радиусу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основана на свойстве: радиус к точке касания перпендикулярен касательной.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утверждение о касательной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661" y="1374800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перпендикуляр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проходит через точку A окружности и перпендикулярна радиусу OA, то она обязательно является касательной. Это удобный способ распознавания в задачах.
</a:t>
            </a:r>
            <a:endParaRPr lang="en-US" sz="1228" dirty="0"/>
          </a:p>
        </p:txBody>
      </p:sp>
      <p:sp>
        <p:nvSpPr>
          <p:cNvPr id="11" name="Text 3"/>
          <p:cNvSpPr txBox="1"/>
          <p:nvPr/>
        </p:nvSpPr>
        <p:spPr>
          <a:xfrm>
            <a:off x="510650" y="2358893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утверждение помогает не только проверять готовый чертёж, но и строить касательную по известным центру и точке на окружности без лишних действий.
</a:t>
            </a:r>
            <a:endParaRPr lang="en-US" sz="1286" dirty="0"/>
          </a:p>
        </p:txBody>
      </p:sp>
      <p:sp>
        <p:nvSpPr>
          <p:cNvPr id="12" name="Text 4"/>
          <p:cNvSpPr txBox="1"/>
          <p:nvPr/>
        </p:nvSpPr>
        <p:spPr>
          <a:xfrm>
            <a:off x="510650" y="3342975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решении достаточно показать прямой угол между радиусом и прямой в точке окружности. Тогда можно уверенно сделать вывод о касательной.
</a:t>
            </a:r>
            <a:endParaRPr lang="en-US" sz="12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касательной и хордой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помогает быстро находить неизвестные элементы окружности в задачах на углы и дуги.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всегда равен половине дуги, поэтому достаточно знать одну величину, чтобы найти другую.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 угле между касательной и хордой из школьной геометрии.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99194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касательные из одной точки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P лежит вне окружности, из неё можно провести две касательные. Они касаются окружности в разных точках и образуют симметричную фигуру.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отрезки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PA и PB равны. Это свойство часто используют, когда нужно найти длину одного из отрезков или проверить правильность построения на чертеже.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построениях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касательных удобно применять вместе с радиусами OA и OB. Оно помогает находить дополнительные связи между точками, отрезками и углами в задаче.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касательных из внешней точки
</a:t>
            </a:r>
            <a:endParaRPr lang="en-US" sz="2212" dirty="0"/>
          </a:p>
        </p:txBody>
      </p:sp>
      <p:sp>
        <p:nvSpPr>
          <p:cNvPr id="12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69975" y="146014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Соединяем с центром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проводят отрезок от центра окружности O к внешней точке P. Этот отрезок помогает найти середину, а затем построить вспомогательную окружность для дальнейшего шага построения.
</a:t>
            </a:r>
            <a:endParaRPr lang="en-US" sz="969" dirty="0"/>
          </a:p>
        </p:txBody>
      </p:sp>
      <p:sp>
        <p:nvSpPr>
          <p:cNvPr id="14" name="Text 3"/>
          <p:cNvSpPr txBox="1"/>
          <p:nvPr/>
        </p:nvSpPr>
        <p:spPr>
          <a:xfrm>
            <a:off x="2004206" y="146014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середину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отрезке OP отмечают середину и используют её как центр вспомогательной окружности. Радиус этой окружности равен половине OP, поэтому отрезок OP становится её диаметром.
</a:t>
            </a:r>
            <a:endParaRPr lang="en-US" sz="973" dirty="0"/>
          </a:p>
        </p:txBody>
      </p:sp>
      <p:sp>
        <p:nvSpPr>
          <p:cNvPr id="15" name="Text 4"/>
          <p:cNvSpPr txBox="1"/>
          <p:nvPr/>
        </p:nvSpPr>
        <p:spPr>
          <a:xfrm>
            <a:off x="3738442" y="1461106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вспомогательную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найденной середины проводят окружность с диаметром OP. Она пересекает данную окружность в двух точках, если касательные из точки P действительно существуют.
</a:t>
            </a:r>
            <a:endParaRPr lang="en-US" sz="919" dirty="0"/>
          </a:p>
        </p:txBody>
      </p:sp>
      <p:sp>
        <p:nvSpPr>
          <p:cNvPr id="16" name="Text 5"/>
          <p:cNvSpPr txBox="1"/>
          <p:nvPr/>
        </p:nvSpPr>
        <p:spPr>
          <a:xfrm>
            <a:off x="5472688" y="145445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точки касания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двух окружностей обозначают как будущие точки касания A и B. Через них проходит искомая линия касания, потому что радиусы к этим точкам перпендикулярны касательным.
</a:t>
            </a:r>
            <a:endParaRPr lang="en-US" sz="968" dirty="0"/>
          </a:p>
        </p:txBody>
      </p:sp>
      <p:sp>
        <p:nvSpPr>
          <p:cNvPr id="17" name="Text 6"/>
          <p:cNvSpPr txBox="1"/>
          <p:nvPr/>
        </p:nvSpPr>
        <p:spPr>
          <a:xfrm>
            <a:off x="7206934" y="145445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Проводим касательные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соединить точку P с A и B. Получаются две касательные к окружности, а их построение опирается на прямой угол между радиусом и касательной.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двух касательных из одной точки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отношения для двух касательных, проведённых из одной внешней точки к окружности.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одной внешней точки касательные всегда образуют равные отрезки, а их точки касания связаны с радиусами прямыми углами.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касательных к окружности из школьного курса геометрии 7 класса.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диаметр и касательная: главное различие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линии по-разному связаны с окружностью: одни проходят через центр, а другая только касается её края в одной точке.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и радиус принадлежат окружности по-разному, а касательная выделяется единственной точкой соприкосновения и прямым углом к радиусу.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определений радиуса, диаметра и касательной из курса геометрии 7 класса.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касательной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«Рядом» не значит касательная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считают касательной любую прямую, расположенную близко к окружности. На самом деле важно, чтобы у прямой и окружности была ровно одна общая точка.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секущей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пересекает окружность в двух точках, это секущая, а не касательная. Чтобы не ошибиться, всегда проверяйте количество общих точек на чертеже.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перпендикуляр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нужно проводить именно к радиусу, идущему в точку касания. Если угол прямой построен в другой точке, вывод о касательной будет неверным.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точку касания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решении обязательно нужно указать точку, где прямая касается окружности. Без неё невозможно применить главное свойство и обосновать правильность построения.
</a:t>
            </a:r>
            <a:endParaRPr lang="en-US" sz="10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касательную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задач на построение, доказательство и нахождение длин.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угловые связи, связанные с касательной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соотношения чаще всего встречаются в задачах на окружность и помогают быстро находить неизвестные углы без лишних построений.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связи опираются на простые свойства окружности и превращают сложную задачу в последовательность коротких шагов.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свойства касательной, радиуса, хорды и двух касательных из одной точки.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в окружающих предметах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 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колесо катится по дороге, оно соприкасается с поверхностью в маленькой области, которую в геометрии удобно представлять как одну точку. Такая модель помогает объяснить движение без лишних деталей и точно описывать направление касания.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Шестерни и механизмы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зубчатых передачах важно, чтобы детали соприкасались аккуратно и не мешали друг другу. Представление о касательной помогает понять, как детали соединяются и почему для работы механизма нужен точный чертёж.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 проектирование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схемах инженеры часто используют касательные, чтобы соединять плавные кривые и прямые линии. Это делает рисунок понятным, а ещё помогает заранее проверить, где будет точка соприкосновения и под каким углом она расположена.
</a:t>
            </a:r>
            <a:endParaRPr lang="en-US" sz="10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2055492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3750" y="3364217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37719" y="1443225"/>
            <a:ext cx="170363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в доказательствах и построениях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радиус проведён в точку касания, он образует с касательной прямой угол. Это самый быстрый способ доказать перпендикулярность в задаче.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отрезков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внешней точки проведены две касательные, их отрезки равны. Это свойство удобно использовать для доказательств симметрии и вычисления длин.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помогает построить прямую через заданную точку и выбрать правильное направление относительно радиуса. Так получают точное геометрическое решение без догадок.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 касательной к окружности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повторить основные свойства и использовать их в решении задач.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эти пять фактов, можно уверенно узнавать касательную на чертеже и обосновывать решения без лишних шагов.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касательной к окружности из школьного курса геометрии.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почему касательная важна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помогает увидеть, как окружность связана с прямыми линиями, углами и построениями. Зная её свойства, легче решать задачи, доказывать утверждения и уверенно читать геометрический чертёж.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2026-05-29T02:28:56Z</dcterms:created>
  <dcterms:modified xsi:type="dcterms:W3CDTF">2026-05-29T02:28:56Z</dcterms:modified>
</cp:coreProperties>
</file>