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Литва, Латвия и Эстония: страны Балтии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государства на берегу Балтийского моря: природа, города, язык, история и современная Европа.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стран Балтии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Литва, Латвия и Эстония лежат между Балтийским морем, Восточной Европой и Скандинавией. Площадь — около 175 тыс. км², население — примерно 6 млн. Общий выход к морю делает регион важным для торговли и транспорта.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стран Балтии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280250" y="1899526"/>
            <a:ext cx="1606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современных Литвы, Латвии и Эстонии находились под сильным влиянием немецких рыцарских орденов, Швеции, Польши и Российской империи.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006762" y="1899526"/>
            <a:ext cx="1606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1918 году три страны объявили независимость, начав новый этап государственного развития.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733262" y="1899526"/>
            <a:ext cx="1606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 год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1940 году они вошли в состав СССР, и самостоятельность была утрачена.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458386" y="1899526"/>
            <a:ext cx="1606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 год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1989 году жители участвовали в Балтийском пути — мирной акции протяжённостью около 600 км, символизировавшей стремление к свободе.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7183497" y="1899529"/>
            <a:ext cx="1606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1991 году страны восстановили государственную независимость.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 крупнейшие города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Балтии отражают историческое значение и роль городов как культурных и торговых центров.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выделяет исторические центры трёх столиц, подчёркивая их культурную ценность и значение морской торговли.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статистические службы и ЮНЕСКО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 Балтии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представлен небольшими по численности государствами: разница между Литвой и Эстонией заметна — примерно вдвое.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население страны, тем важнее для экономики сотрудничество и связи с соседями и морем.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 и национальная статистика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ландшафты Балтийского региона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Куршская коса: песчаная линия моря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длинную песчаную косу, где Балтийское море и Куршский залив будто разделены полосой суши. Здесь особенно выразительны дюны и ветровые ландшафты, которые делают пейзаж запоминающимся. Такой образ легко использовать для иллюстраций.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Латвийские леса и песчаные пляжи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Латвии много лесов и широких равнин, а береговая линия славится песчаными пляжами. Прогулка у воды часто сменяется видом на зелёные массивы и спокойные горизонты. Эти контрасты хорошо передают «морской» характер региона.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островов Эстонии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 известна множеством островов и островков — около 2 тысяч. Среди них выделяются Сааремаа и Хийумаа. На иллюстрациях удачно смотрятся морские виды, каменистые берега и островные формы рельефа, подчёркивающие характер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99665"/>
            <a:ext cx="252900" cy="202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стран Балтии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Литовский и латышский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Литовский и латышский языки относятся к балтийской группе индоевропейской семьи. Это объединяет Литву и Латвию сильнее, чем кажется на первый взгляд.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Эстонский — финно-угорский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Эстонский язык принадлежит к финно-угорской семье и близок к финскому языку. Поэтому Эстония заметно отличается по языковой принадлежности.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регион, разные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страны развивались рядом и исторически связаны, язык стал одной из главных особенностей региона. Он помогает узнавать страну даже по звучанию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население: сравнение стран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официальный язык и примерную численность жителей трёх стран Балтии.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близком расположении страны отличаются и по языкам, и по численности населения, а регион в целом остаётся компактным по масштабам.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национальная статистика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традиции народов Балтии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танцы и хоровое пение помогают сохранять традиции и объединять людей. В городах и сёлах много музыкальных коллективов, а занятия часто передаются из поколения в поколение.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Латвии широко известен Праздник песни и танца, который собирает тысячи участников. Он показывает, как культура становится «общим событием» для многих семей и сообществ.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Эстонии сильна традиция массового хорового пения, а в Литве заметно влияние католических праздников и обрядов сельского календаря. Эти различия подчёркивают самобытность стран.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независимости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и возвращение независимости (1940 → 1989 → 1991 → 2004) и дальнейшая интеграция.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стран Балтии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опирается на морские маршруты и обслуживание международных грузов. При этом у стран есть свои акценты: в Эстонии особенно сильны цифровые сервисы, в портах Латвии важен транзит, в Литве — промышленная кооперация.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морские связи объединяют страны, а различия в «точках роста» помогают каждой из них занимать свою нишу в европейских цепочках поставок.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качественная визуализация по описанным направлениям (точные доли по отраслям не указаны в исходном материале).
</a:t>
            </a:r>
            <a:endParaRPr lang="en-US" sz="6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Эстония: цифровое государство и Таллин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сферах государственные услуги доступны онлайн, а электронные документы удобно использовать в повседневной жизни. Это снижает бумажную работу и ускоряет обращения граждан и бизнеса.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 делает ставку на информационные технологии и поддерживает появление новых проектов. Стартапы развиваются благодаря культуре цифровых решений и понятным правилам для участников рынка.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Таллин соединяет средневековый облик исторического центра и современные деловые районы. Такое соседство подчёркивает, как морская торговля и история города сочетаются с технологическим развитием.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81" y="22527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5706" y="2252750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1331" y="2252750"/>
            <a:ext cx="230737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Латвия: Рига и морские связи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0339" y="22527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и транзит через Ригу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Рига — крупнейший город стран Балтии и один из ключевых портов на Балтийском море. Расположение на реке Даугаве исторически поддерживало перевозки и торговлю.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5086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и бережное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Латвия известна большими лесными массивами. Это влияет на развитие переработки и отраслей, связанных с деревом, а также поддерживает занятость в пригородах и малых городах.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50711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Услуги, обработка и морская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опирается на услуги, транспорт и переработку. Морская торговля дополняет транзитные потоки и делает Ригу важным звеном в региональных логистических цепочках.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Литва: Вильнюс, Куршская коса и история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 расположена южнее двух других стран Балтии, а её столица — Вильнюс — один из крупнейших исторических центров региона. Городская среда отражает многослойную европейскую историю.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Куршская коса стала узнаваемым природным символом страны, а Тракайский замок подчёркивает культурное наследие. Католические традиции заметны в праздниках и в повседневных обычаях.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 имеет широкие связи с Польшей и Беларусью, а география делает страну важным переходным звеном между Центральной и Северо-Восточной Европой. Это влияет и на торговлю, и на транспорт.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Литва, Латвия и Эстония в ЕС и НАТО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 вступили в Европейский союз и НАТО в 2004 году. Для жителей это означает единые правила в экономике и участие в системе коллективной безопасности.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членства укрепляет совместную устойчивость региона: экономические связи усиливаются единым рынком, а безопасность — общими механизмами НАТО.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датировка вступления: ЕС и НАТО, 2004 год. Три страны в составе обеих организаций (значения в диаграмме — 3 из 3).
</a:t>
            </a:r>
            <a:endParaRPr lang="en-US" sz="6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города стран Балтии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Таллин: средневековый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Таллине особенно хорошо сохраняется средневековая городская планировка: стены, башни и узкие улицы. Такой образ помогает увидеть, как город развивался как морская крепость и торговый центр.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Рига и Вильнюс: разные эпохи в одном регионе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Риге заметна архитектура XIX–XX веков, а Вильнюс известен барочными зданиями и масштабным старым городом. Разнообразие стилей отражает исторические связи и ценность наследия для туризма.
</a:t>
            </a:r>
            <a:endParaRPr lang="en-US" sz="9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 Балтии в цифрах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площади и населения показывает, что регион компактный и относится к небольшим странам Европы.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 и Латвия близки по территории, а Эстония меньше и по площади, и по численности населения. В целом страны Балтии остаются компактными по европейским меркам.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статистика, Eurostat (по исходным оценкам в рамках презентации).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страны Балтии связаны между собой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общих факторов: география, история и современное сотрудничество.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 что различает Литву, Латвию и Эстонию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выход к Балтийскому морю, небольшие территории и похожие испытания в XX веке. Кроме того, все три страны участвуют в европейской интеграции, что сближает экономические правила и подходы.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языки и культурные традиции. Литовский и латышский относятся к балтийской ветви индоевропейских языков, а эстонский — к финно-угорской семье, поэтому национальные особенности воспринимаются по-разному.
</a:t>
            </a:r>
            <a:endParaRPr lang="en-US" sz="832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религиозная картина: в Литве исторически сильнее роль католических традиций, а в Латвии и Эстонии больше разнообразия. Это заметно и в календаре праздников, и в общественной жизни.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также имеют разные столицы и хозяйственные акценты, хотя сохраняют единый региональный контекст. В результате Балтия остаётся «общей зоной», где каждая страна подчёркивает собственную идентичность.
</a:t>
            </a:r>
            <a:endParaRPr lang="en-US" sz="8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странах Балтии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Литва, Латвия и Эстония небольшие по площади и населению, но вместе формируют значимый регион Северо-Восточной Европы. Их объединяют море, история и сотрудничество, а различия поддерживают национальную самобытность.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2026-05-11T21:15:01Z</dcterms:created>
  <dcterms:modified xsi:type="dcterms:W3CDTF">2026-05-11T21:15:01Z</dcterms:modified>
</cp:coreProperties>
</file>