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лошадь: сказка о помощи и дружбе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сильной лошади с добрым сердцем и верными поступками.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сразу понятна детям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всё ясно: кому-то трудно, а лошадь приходит на помощь. Добро видно не в словах, а в поступках, поэтому детям легко понять страх, радость, дружбу и благодарность.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доброй лошади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лошадь делает тяжёлую работу, она остаётся спокойной и аккуратной. В её движениях нет суеты, зато есть забота. Такой герой сразу вызывает доверие и тёплую улыбку.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в каждом движении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лошадь не уходит, когда кому-то нужна поддержка. Она будто говорит: «Я рядом». Для первоклассников это особенно понятно, потому что такой друг всегда помогает и не бросает в беде.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рядом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в сказке выглядит большой и мощной, но рядом с ней спокойно. Она не топает сердито и не хвастается силой. Наоборот, её уверенность помогает другим чувствовать себя в безопасности.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Сильная, но не пугающая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видно, что лошадь ведёт себя тихо и послушно. Она слушает хозяев, не капризничает и не нарушает порядок.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характера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помогает читателю сразу почувствовать, что впереди будет добрая история. Здесь нет громких чудес, зато есть спокойствие и доверие.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тепла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лошадь живёт обычной жизнью рядом с людьми или в деревне. Всё вокруг спокойно, и это создаёт добрую, уютную атмосферу.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трудное событие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устал, испугался или не может справиться сам. В сказке именно это событие показывает, что без помощи уже не обойтись.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беда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лошадь не проходит мимо и сразу видит, кому плохо. Она обращает внимание не на себя, а на того, кто нуждается в поддержке.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замечает трудность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становится ясно: лошадь умеет не только работать, но и сочувствовать. Её доброта проявляется спокойно, без лишних слов.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в действии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лошадь помогает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может везти повозку, нести тяжёлую ношу или идти рядом с человеком. Её помощь тихая, но очень надёжная, как будто у неё есть особый талант не подводить.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трудный момент, лошадь не паникует и не отворачивается. Она просто делает своё дело и тем самым показывает: сила особенно ценна, если служит добру.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доброго поступка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внимательность лошади превращается в дружбу.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лошади в поступках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терпелива: она спокойно ждёт, когда человеку станет легче, и не торопит события. В её поведении чувствуется выдержка и уважение к другим.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послушна и собрана, поэтому легко выполняет нужное дело. Это делает её надёжной помощницей, на которую можно положиться в трудную минуту.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не сердится без причины и не бросает начатое. Через такие поступки сказка показывает, что настоящий характер виден не в словах, а в делах.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герои сказки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лошадью часто появляется человек или ребёнок, которому нужна поддержка. Их трудность помогает сразу увидеть, насколько важна помощь и участие.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лошадь помогает, герои замечают её надёжность и доброту. Их удивление постепенно сменяется доверием, а потом и благодарностью.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могут сомневаться или бояться. Это делает историю живой и понятной, потому что страх сначала мешает поверить в добро.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чувства становится ясно: доброе дело меняет отношение к герою. Из помощницы лошадь превращается в настоящего друга, которого уважают и любят.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в сказке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события разворачиваются в поле или на дороге, где видно движение и труд. Простор вокруг помогает почувствовать, как уверенно идёт лошадь. Такая картина делает сказку живой и очень понятной.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дорога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Конюшня, тропинка или край леса создают ощущение уюта и небольшой тайны. На таком фоне даже простое действие лошади кажется важным, потому что природа словно подсказывает: впереди будет доброе событие.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Конюшня и лес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история начинается рядом с домом или во дворе, где всё знакомо и спокойно. Здесь особенно хорошо заметно, что лошадь живёт рядом с людьми и помогает им каждый день.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в сказке проявляется не в громких словах, а в добром поступке. Лошадь помогает спокойно и уверенно, потому что ей важно облегчить чужую беду.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ждёт похвалы и награды. Он просто делает то, что нужно, и этим показывает: доброта, забота и верность ценнее любой хвастливой силы.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понятна каждому ребёнку: если рядом кому-то трудно, важно не проходить мимо. Добро, сделанное тихо и честно, обязательно меняет мир к лучшему.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050" y="3375925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075" y="3375925"/>
            <a:ext cx="34875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смотреть внимательнее на тех, кому тяжело, страшно или одиноко. Иногда помощь начинается с простого шага — заметить, что рядом нужна поддержка.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чужую беду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не торопит и не сердится, а спокойно ждёт и делает своё дело. Это учит детей терпеливо относиться к другим и не сдаваться при трудности.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Проявлять терпение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приходит на выручку, важно отвечать признательностью. Сказка напоминает: добро надо замечать, ценить и самому передавать дальше — как тёплый привет.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Благодарить за помощь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нельзя смеяться над тем, кто не справляется сам. Добрый герой относится к слабому бережно, без насмешек и лишних слов.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 к слабому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царит спокойствие. Всё кажется привычным и тихим, поэтому читатель легко входит в историю и сразу чувствует её добрый, домашний тон.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тревога, а затем — облегчение и радость. Такой переход делает сюжет живым и интересным. Финал оставляет светлое чувство, потому что помощь оказывается сильнее беды.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героев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добрый поступок превращает осторожность и сомнение в доверие, благодарность и дружбу.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и образы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добротой и заботой, помогают понять характер лошади без долгих объяснений. Они делают сказку тёплой, ясной и очень близкой детям.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копыт, гривы, ровного шага и тёплого дыхания создают ощущение силы и спокойствия. Лошадь представляется надёжной, мягкой и по-настоящему живой.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слова о терпении, верности, помощи и доверии. Они показывают, что хороший герой не только красив, но и умеет быть полезным.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помогают запомнить сказку. Ребёнок легко видит образ лошади глазами, а потом понимает её добрый характер через простые и выразительные черты.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героя легко полюбить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нравится читателю своей спокойной силой. Она не спорит, не суетится и не обижает других, а действует ровно и уверенно, как настоящий друг.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доброта видна в поступках, а не в красивых обещаниях. Для детей это понятный и приятный пример: можно быть сильным, но при этом мягким и заботливым.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реальной жизнью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лошади напоминает о животных, которые издавна помогают людям в работе и в дороге. Сказка уважительно показывает их труд и пользу.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добрый образ животного ребёнок понимает: забота нужна не только людям, но и всем живым существам. Так сказка становится не просто красивой, а по-настоящему важной.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ценить тех, кто рядом, и благодарить за помощь. Это правило легко перенести в обычную жизнь — в семье, школе и на прогулке.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детали сюжета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открывается тихой, привычной жизнью. Сразу чувствуется, что лошадь живёт рядом с людьми и ведёт себя мирно, без капризов.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лошадь снова оказывается рядом с теми, кому помогла. Это запоминается как знак верности, спокойствия и надёжного характера.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людям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помогает не словами, а делом: идёт рядом, несёт, везёт или просто не пугается. Именно этот эпизод делает её настоящим героем.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трудность, и читатель замечает, что кто-то нуждается в помощи. Здесь особенно ясно проявляется внимание лошади к чужой беде.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тревоги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чувства героев меняются к лучшему: тревога уходит, а на её месте появляются благодарность и радость. Добрый поступок приносит мир и примирение.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остаётся рядом с людьми не ради награды, а из верности и заботы. Такой финал особенно тёплый: он показывает, что добро обязательно возвращается.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сказка, которую хочется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особенно хороша для урока: она простая, тёплая и очень понятная детям. В ней добро видно в поступках, а не в громких словах.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2026-05-24T01:34:17Z</dcterms:created>
  <dcterms:modified xsi:type="dcterms:W3CDTF">2026-05-24T01:34:17Z</dcterms:modified>
</cp:coreProperties>
</file>