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методы исследования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знакомство с основными подходами к изучению живых систем и их значением.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обеспечивают точность и объективность исследований живых организмов. От выбора подхода зависит качество данных и научные открытия, формирующие современное понимание биологических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методология в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биологии составляли наблюдения и описания природы, без активного вмешательства или экспериментальных проверок.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микроскопа Левенгуком дало возможность впервые увидеть клетки, что стало фундаментом для клеточной биологии.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лабораторная 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экспериментов в контролируемой среде закрепило биологию как точную экспериментальную науку.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методов в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Эмпирические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эмпирическим относятся наблюдение и эксперимент, где фиксируются явления или создаются условия для их изучения. Эти методы позволяют получать прямые данные о живых организмах.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и инструментальные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методы включают моделирование и анализ, помогающие формировать гипотезы. Инструментальные — применение приборов, таких как микроскопы и секвенаторы, расширяющих возможности исследования.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методов исследования в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природных процессов без вмешательства исследователя, например, учёт видов птиц в лесном массиве для оценки биоразнообразия региона.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изменений численности популяций животных, служащий основой для охраны редких видов и прогнозирования динамики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фенологических явлений, таких как время цветения растений, что важно для понимания влияния климата на природу.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наблюдения: ключевые особенности и применения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изменение условий помогает выявлять причинно-следственные связи, как в опытах Менделя с горохом для выяснения наследственности.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светового режима при изучении фотосинтеза показывает роль внешних факторов в биохимических реакциях. Дизайн эксперимента критичен для достоверных выводов.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значение экспериментального метода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доминирование экспериментальных подходов благодаря их эффективности в выявлении механизмов.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обеспечивает почти половину публикаций, подчёркивая его значение в биологических открытиях.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публикаций ведущих биологических журналов, 2015–2023 гг.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методов в биологических исследованиях (2015–2023)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моделирования в биологии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симуляции позволяют прогнозировать распространение инфекций и разрабатывать меры противодействия в целях охраны здоровья.
</a:t>
            </a:r>
            <a:endParaRPr lang="en-US" sz="1767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 изучают динамику численности видов и взаимодействия в экосистемах, способствуя сохранению биоразнообразия.
</a:t>
            </a:r>
            <a:endParaRPr lang="en-US" sz="1733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прогнозы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на основе биологических данных помогают оценивать последствия климатических изменений для экосистем и их адаптацию.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филогенетических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скелетов разных позвоночных позволяет реконструировать их эволюционные связи и выявлять общие предковые черты, способствуя пониманию происхождения видов.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карты в генетике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хромосом у родственных видов помогает выявить перестройки и мутации, что важно для изучения наследственных заболеваний и эволюционной динамики.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последовательностей ДНК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геномов различных организмов выявляет консервативные и вариабельные участки, углубляя знания о функциях генов и эволюционном развитии.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сравнительного метода в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8504"/>
            <a:ext cx="3848986" cy="21112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и взаимодополнение эмпирических, теоретических и инструментальных методов в изучении живых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методов обеспечивает комплексное и глубокое понимание биологических процессов.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«Биология. 10 класс»,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биологических методов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биологических экспериментов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с помощью серии опытов доказал, что микроорганизмы не возникают самопроизвольно, что положило начало микробиологии и изменило представления о происхождении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выявил механизм условных рефлексов, демонстрируя, как животные реагируют на стимулы, что сформировало основу поведенческой физиологии.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обнаружил антибактериальные свойства пенициллина в лабораторных условиях, что ознаменовало начало эры антибиотиков и революцию в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геномов стало возможным благодаря вычислительным инструментам, позволяющим обрабатывать огромные объемы биологических данных с высокой скоростью и точностью.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визуализируют структурные и функциональные характеристики молекул, облегчая понимание сложных биологических систем и взаимодействий.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применяется для распознавания образов на микроскопических снимках, автоматизируя диагностику и ускоряя научные исследования.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интегрирует данные из разных источников, способствуя выявлению закономерностей, которые играют ключевую роль при разработке новых биомедицинских технологий.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биоинформатики и цифровых 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и электронная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микроскопия позволяет наблюдать живые клетки и ткани с использованием света, а электронная — дает детальные изображения ультраструктуры с нанометровым разрешением. Это расширяет знания о клеточных процессах.
</a:t>
            </a:r>
            <a:endParaRPr lang="en-US" sz="1334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Атомно-силовая микроскопия и контрастирование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Атомно-силовые микроскопы регистрируют поверхности с майкроскопической точностью, а специальные красители и методы контрастирования усиливают визуализацию, выявляя тонкие молекулярные детали на клеточном уровне.
</a:t>
            </a:r>
            <a:endParaRPr lang="en-US" sz="1306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микроскопии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рекомендации по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проведения биологического эксперимента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животных требуют обязательного минимизирования страданий и контроля над условиями для обеспечения гуманного отношения к объектам исследований.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людьми необходимо получение информированного согласия, гарантирующего понимание и добровольное участие в научных процедурах.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применение альтернативных подходов позволяют снизить использование живых организмов и сократить возможный вред в ходе экспериментов.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этический контроль и соблюдение международных стандартов, таких как Хельсинкская декларация, обязательны для признания результатов научных работ.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биологических исследований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биология изучает организмы в их естественной среде, что важно для понимания экосистемных взаимодействий и поведения животных в природе.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биология обеспечивает строго контролируемые условия для проведения точных экспериментов, позволяя выявлять механизмы биологических процессов с высокой достоверностью.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и лабораторная биология: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 позволяет амплифицировать нужные фрагменты ДНК, что важно для диагностики и исследовательских целей.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дает полную последовательность генома, способствуя изучению эволюции, генетических заболеваний и идентификации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 белков и нуклеиновых кислот применяется для разделения и анализа биомолекул, что улучшает понимание строения и функций генетического материала.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молекулярно-генетических методов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в оценке состояния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используют как индикаторы чистоты воздуха, так как их чувствительность к загрязнениям позволяет оперативно оценивать экологическое здоровье районов. Это помогает выявлять антропогенные воздействия.
</a:t>
            </a:r>
            <a:endParaRPr lang="en-US" sz="97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спутниковой съемки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обеспечивают масштабный мониторинг изменений растительности, водных ресурсов и земельных участков, позволяя оперативно реагировать на экологические угрозы и планировать меры защиты.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и биологический анализ воды 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анализ дает информацию о загрязнении тяжелыми металлами, пестицидами и другими вредными веществами, что критично для сохранения биоразнообразия и здоровья экосистем.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экологического мониторинга: комплексный подход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и исследователям предстоит освоить новые технологии, чтобы эффективно применять их в науке и биоинженерии.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научного центра биотехнологий,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85 % современных биологических исследований уже включают методы искусственного интеллекта и машинного обучения, открывая новые возможности в анализе данных и прогнозировании.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методов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позволяет глубоко исследовать природу живых организмов. Внедрение новых технологий и грамотный выбор подходов способствует научным открытиям и развитию биологической науки в целом.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2026-05-09T23:49:28Z</dcterms:created>
  <dcterms:modified xsi:type="dcterms:W3CDTF">2026-05-09T23:49:28Z</dcterms:modified>
</cp:coreProperties>
</file>