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Письма-просьбы и письма-рекомендации в английском языке: 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жанра официальной переписки, которые помогают просить и рекомендовать без лишних слов.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письма и зачем их изучать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письма нужны в школе, на конкурсах, при обменах, стажировках и поступлении. В 10 классе они помогают освоить formal writing, точный словарь и аргументацию, а также готовят к заданиям с оценкой содержания, организации, языка и грамотности.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официального письма на английском языке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писать кратко, но не терять смысл, соблюдать единство стиля и следить за пунктуацией. Связный текст без двусмысленности производит более надёжное и профессиональное впечатление.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и нейтральный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официальной переписки характерны уважительные формулы, точные глаголы действия и отсутствие разговорных сокращений. Эмоциональные оценки здесь обычно неуместны, потому что снижают деловой характер текста.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письмо начинается с корректного обращения к адресату и сразу задаёт цель текста. Уже в первых строках читатель должен понимать, о чём идёт речь и почему письмо написано.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обычно делится на вступление, основную часть и заключение. Такая структура помогает логично развивать мысль, не перегружая письмо лишними отступлениями и повторениями.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адресуют письмо-просьбу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адресаты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письмо-просьбу отправляют учителю, директору школы или библиотекарю. В таких случаях обращение связано с учебными вопросами, разрешением на действие или уточнением важной информации.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письмо направляют представителю университета или сотруднику компании. Это бывает нужно при поступлении, стажировке, обмене или участии в программе, где важно получить официальное разъяснение.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Организаторы и координаторы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Адресатом может быть организатор мероприятия, руководитель клуба или координатор проекта. Тогда письмо помогает запросить материалы, подтвердить участие или прояснить условия, сроки и правила.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визуальный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email, школьный бланк или конверт хорошо поддерживают тему письма-просьбы. Такие изображения сразу связывают содержание с реальным деловым общением и его форматом.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письма-просьбы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отражающая движение от контекста к просьбе и благодарности.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просьбу убедительной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звучит убедительно, когда ясно, зачем она нужна. Если указаны обстоятельства, адресат быстрее понимает ситуацию и легче оценивает, может ли он помочь.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сразу назвать нужное действие: прислать информацию, разрешить участие, уточнить правила или предоставить материалы. Размытые формулировки делают письмо менее понятным и менее полезным.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обращение и корректные формы смягчают просьбу и делают её профессиональной. Давление на адресата, жалобы и настойчивые требования обычно вызывают обратный эффект.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срок, название проекта, мероприятия или правила усиливают текст. Такие сведения показывают, что автор подготовился и обращается не абстрактно, а по конкретному поводу.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письма-просьбы на английском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 writing to ask… и I am writing regarding… помогают сразу обозначить цель. Они звучат нейтрально и подходят для официального или полуофициального письма.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please… и Would it be possible for you to… смягчают обращение и делают просьбу корректной. Такие формулы особенно уместны, когда требуется помощь или разрешение.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признательности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be grateful if… и Thank you for your time and consideration показывают уважение к адресату. Они помогают сохранить доброжелательный тон и не выглядеть навязчиво.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look forward to your reply, Yours sincerely и Best regards подходят для аккуратного финала. Они делают письмо естественным для английской письменной коммуникации и поддерживают официальный стиль.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формулировки в письме-просьбе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вежливость, контекст и точность усиливают просьбу.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основе типичных формулировок официальной переписки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тон, срок и объяснение причины делают просьбу заметно убедительнее.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Письмо-рекомендация: назначение и ответственность автора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реального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Письмо-рекомендация опирается не на общие комплименты, а на личное наблюдение. Автор подтверждает учёбу, достижения, поведение или личные качества человека в реальной ситуации.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обычно пишет учитель, классный руководитель, тренер, руководитель кружка или работодатель. Выбор автора важен, потому что именно его опыт общения с человеком делает рекомендацию весомой.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может повлиять на комиссию, организатора программы или работодателя. Поэтому от автора ожидают честности, точности и ответственности, а не формального набора похвал.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факты, а не общие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без подтверждения не работают убедительно. Если письмо не содержит примеров, дат и результатов, оно выглядит слишком обобщённым и не помогает адресату сделать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письма-рекомендации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письма строится от представления автора к конкретным примерам и итоговой оценке.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упоминаются в рекомендациях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 выглядят качества, подтверждённые конкретными поступками, а не общими похвалами. Именно они помогают читателю оценить реальную надёжность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материалам школьного курса английского языка; оценочные значения условны и служат для визуализации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responsibility и teamwork: именно их проще показать через действия, результаты и наблюдаемое поведение в учебной или внеурочной ситуации.
</a:t>
            </a:r>
            <a:endParaRPr lang="en-US" sz="11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рекомендацию без шаблонности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общих похвал описывайте, что именно сделал человек: organised a project, prepared a presentation, met deadlines. Такие формулировки сразу показывают реальный опыт и делают текст убедительным.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конкретные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мероприятий, даты, предметы и достигнутый результат придают рекомендации вес. Без этих ориентиров письмо выглядит как набор добрых слов, а не как надёжная характеристика.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Показывайте, а не утверждайте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very good student звучит слишком обобщённо, если её ничто не подтверждает. Лучше указать, как ученик работал в группе, решал задачи или улучшил свой результат.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индивидуальный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рекомендации должен быть собственный голос, связанный с конкретным человеком и ситуацией. Индивидуальные наблюдения помогают избежать шаблона и формируют доверие к автору письма.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 слабый пример письма-рекомендации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Рекомендация, в которой видны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пишет о десятикласснике, которого знает два года и наблюдал на уроках и в проектной работе. Он отмечает ответственность, инициативу и умение работать в команде, а затем приводит примеры подготовки презентации и соблюдения сроков.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без опоры на 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письме автор ограничивается фразами о том, что ученик excellent and nice, but very good in everything. Читатель не видит ни одного примера, поэтому текст звучит вежливо, но неубедительно и не помогает принять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190571"/>
            <a:ext cx="4376738" cy="13357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Письмо-просьба и письмо-рекомендация: сравнение жанров
</a:t>
            </a:r>
            <a:endParaRPr lang="en-US" sz="2941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строятся по правилам деловой коммуникации, но просьба требует ясного запроса, а рекомендация — доказательной характеристики.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двух жанров официальной переписки помогает увидеть их общую форму и разные коммуникативные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официальному письму в школьном курсе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нормы и тон общения в официальной переписке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следует начинать с корректного обращения к адресату и сразу задавать деловой тон. Ошибки в имени, статусе или форме обращения создают впечатление невнимательности с первых строк.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официальной переписки подходят сдержанные и точные слова без разговорных сокращений и интернет-сленга. Нейтральная лексика помогает сохранить профессиональный характер текста и избежать лишней эмоциональности.
</a:t>
            </a:r>
            <a:endParaRPr lang="en-US" sz="1078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письме важно правильно выбирать времена и строить предложения без двусмысленности. Грамматическая точность делает смысл прозрачным и показывает уважение к адресату.
</a:t>
            </a:r>
            <a:endParaRPr lang="en-US" sz="1078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и 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between ideas помогают читателю легко следить за ходом мысли. Если предложения соединены логично, письмо воспринимается как цельный и продуманный текст, а не как набор отдельных фраз.
</a:t>
            </a:r>
            <a:endParaRPr lang="en-US" sz="1078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Корректная пунктуация, единый стиль и аккуратное оформление усиливают доверие к письму. Даже содержательный текст теряет убедительность, если в нём много случайных ошибок и нарушена форма.
</a:t>
            </a:r>
            <a:endParaRPr lang="en-US" sz="10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ценят адресаты в таких письмах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быстрее откликается на письмо, если сразу видит цель, а затем — подтверждающие детали. Это особенно важно при ограниченном времени на чтение.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по материалам школьного курса английского языка; веса условны и предназначены для визуализации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факты воспринимаются как основа доверия; вежливость и формат усиливают эффект, но не заменяют содержательной точности.
</a:t>
            </a:r>
            <a:endParaRPr lang="en-US" sz="11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школьников в письмах на английском языке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Размытое вступление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начало без обозначенной цели заставляет адресата искать смысл в лишних фразах. В официальном письме задача должна быть видна почти сразу.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конкретного запроса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 описывает ситуацию, но так и не формулирует просьбу или рекомендацию. Без чёткого результата письмо теряет практический смысл и не выполняет свою функцию.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адресат
</a:t>
            </a:r>
            <a:pPr algn="ctr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имени, должности или статусе выглядят особенно небрежно. Если письмо обращено не к тому человеку, доверие к автору снижается ещё до чтения основной части.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19630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слова, шутки и эмоциональные восклицания плохо сочетаются с официальной перепиской. Такой текст выглядит неуместно и создаёт впечатление стилистической неаккуратности.
</a:t>
            </a:r>
            <a:endParaRPr lang="en-US" sz="1123" dirty="0"/>
          </a:p>
        </p:txBody>
      </p:sp>
      <p:sp>
        <p:nvSpPr>
          <p:cNvPr id="14" name="Text 6"/>
          <p:cNvSpPr txBox="1"/>
          <p:nvPr/>
        </p:nvSpPr>
        <p:spPr>
          <a:xfrm>
            <a:off x="47729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доказательства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рекомендациях часто встречаются преувеличения без фактов и примеров. Если похвала не совпадает с реальными достижениями, письмо кажется поверхностным и вызывает сомнение.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перед отправкой письма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имя, должность и форма обращения написаны правильно. Точное обращение показывает уважение и помогает письму сразу попасть в нужный адрес.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Перепроверьте даты, сроки, названия мероприятий, предметов и любые имена. Даже небольшая неточность может испортить впечатление и ослабить доверие к тексту.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 в вежливости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и в конце письма должны быть корректные формулы вежливости. Они задают тон всей переписке и делают обращение профессиональным.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логику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должно быть соразмерно задаче: без лишних подробностей, но с достаточной аргументацией. Если мысль изложена последовательно, текст читается легче.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проверьте орфографию, пунктуацию и отсутствие разговорных выражений. Аккуратный финальный просмотр часто помогает исправить то, что незаметно при первом написании.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письмо с нуля: пошаговый алгоритм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письмо из цели, фактов и корректной формы без лишних исправлений на финальном этапе.
</a:t>
            </a:r>
            <a:endParaRPr lang="en-US" sz="27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письмо начинается с ясной мысли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письмо-просьба и сильная рекомендация строятся на одном принципе: сначала смысл, потом форма. Когда есть факты, логика и уважительный тон, текст вызывает доверие и работает.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2026-05-31T15:32:59Z</dcterms:created>
  <dcterms:modified xsi:type="dcterms:W3CDTF">2026-05-31T15:32:59Z</dcterms:modified>
</cp:coreProperties>
</file>