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Россия просится в песню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собирают в себе природу, дом и память нашей страны.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слова, мелодию и ритм. У разных народов России она звучала за работой, в кругу семьи и на праздниках, помогая людям радоваться, вспоминать и быть вместе.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Песня: слова, музыка, настроение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— голос народа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долго передавались устно: их пели на слух, без нот и учебников. Так одна и та же мелодия могла жить в памяти многих поколений.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повторяются короткие строки и припевы. Это помогает всем подхватить пение сразу, как будто песня сама зовёт присоединиться.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появлялись свои слова, напевы и образы. Поэтому песня могла звучать по-разному, но всё равно оставаться близкой и родной.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река и поле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песнях часто встречаются берёза, река, поле и снег. Эти простые образы сразу вызывают знакомую картину и делают песню тёплой и живой.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русской песне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песне звучит дорога, лесной простор или вечернее небо. Тогда она словно рисует картину, которую легко представить и даже немного услышать глазами.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семейное пение передавались ласка, память и любовь к родному дому. Ребёнок слышал песню от близких и запоминал не только слова, но и чувство.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семье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песня звучала вечером, в дороге и за праздничным столом. Она помогала детям чувствовать себя спокойно, а взрослым — быть рядом друг с другом.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убаюкивали малышей, а весёлые песни превращали обычный вечер в маленький праздник. Иногда пели так дружно, что даже ложки будто подпевали.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праздников и обычаев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пели шумно и весело, встречая прощание с зимой. Песни помогали всем улыбнуться, пошутить и почувствовать, что весна уже рядом.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песни звали тепло, солнце и зелёную траву. Они звучали легко, словно сами прыгали по лужам и будили землю после долгой зимы.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песни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уборки урожая песни помогали работать вместе и не уставать. В них благодарили землю, желали добра и радовались полным корзинам и закромам.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урожая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свадьбе песни желали молодым счастья, согласия и дружной жизни. Они создавали праздничное настроение и собирали за столом родных, друзей и соседей.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Свадебные песни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 о России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песня проходит путь от живого впечатления до общей памяти.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на стихи помогают услышать, как поэты говорят о простых чувствах. В них есть и грусть, и радость, и тихая любовь к родной земле.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стали песнями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песни выросли из стихов, потому что поэтические строки уже хранят ритм и настроение. Музыка делает их ещё ярче и легче для сердца.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пишет о Родине, природе или дружбе, такие слова особенно хорошо звучат в песне. Тогда текст словно получает крылья и летит дальше.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народные напевы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и живая русская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Михаила Глинки слышны плавные мелодии, похожие на народное пение. Его произведения часто звучат широко и свободно, словно над ними открыт большой русский простор.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и тёплая певучесть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умел писать музыку так, будто она сама поёт. В его мелодиях чувствуется мягкость, душевность и красота, близкая к русской песенной традиции.
</a:t>
            </a:r>
            <a:endParaRPr lang="en-US" sz="1226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и сказочный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 любил яркие краски оркестра и волшебное настроение. В его музыке легко представить ноты, народные инструменты и сказку, которая оживает на сцене.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трудные времена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людям было тяжело, песня помогала не падать духом. Она напоминала, что рядом есть друзья, а впереди обязательно будет светлый день.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Солдатские и фронтовые песни рассказывали о смелости, верности и памяти о доме. Их пели и в пути, и в короткие минуты отдыха.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помогали тем, кто находился далеко от семьи. Они будто передавали тёплый привет через расстояние и говорили: «Держись, тебя ждут».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звучала песня, становилось немного легче. Она поддерживала надежду и помогала людям верить в победу, даже если путь был непростым.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 и первые шаги в музыке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 обычно короткие и лёгкие для пения: в них есть ясный ритм, простые слова и повторяющиеся строчки, поэтому их быстро подхватывают даже самые маленькие.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встречаются животные, игрушки, друзья и школа. Весёлые образы помогают ребёнку слушать музыку внимательнее и не бояться ошибиться, когда он поёт вместе со всеми.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детскую песню малыш учится держать темп, повторять мелодию и чувствовать радость общего пения. Это первые, очень дружелюбные шаги в большой музыкальный мир.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народные инструменты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Балалайка: звонкий голос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сразу узнаётся по своему весёлому, звонкому звуку. Её часто берут на праздник, в пляску или на весёлую частушку. Когда музыкант в народном костюме играет на балалайке, кажется, что музыка улыбается вместе с людьми.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Гармонь, домра и гусли: разные, но родные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может петь широко и задорно, домра — звучать мягко и быстро, а гусли напоминать о старинной сказке. Вместе они создают живую картину народной песни, где каждый инструмент добавляет свой характер и своё настроение.
</a:t>
            </a:r>
            <a:endParaRPr lang="en-US" sz="12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рядом с нами каждый день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занятий и семьи до больших и маленьких событий вокруг нас.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07033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302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края — разные напевы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протяжные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песни часто тянутся плавно и неторопливо, словно долгий ветер над водой. Такой напев помогает почувствовать простор, тишину и особую серьёзность северной земли.
</a:t>
            </a:r>
            <a:endParaRPr lang="en-US" sz="1472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мелодии у каждого края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областях звучат разные слова, любимые образы и манера пения. Из-за этого песня может быть то мягкой и задумчивой, то бодрой и праздничной, как ярмарка.
</a:t>
            </a:r>
            <a:endParaRPr lang="en-US" sz="1586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много голосов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песни разных регионов звучат вместе, становится видно, как богата Россия. Каждый край добавляет свой голос, а вместе они складываются в большую и дружную песенную картину.
</a:t>
            </a:r>
            <a:endParaRPr lang="en-US" sz="14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деревенские песни: две стороны одной жизни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городе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песня часто звучит о дороге, встрече, работе и мечте. В ней слышны спешка улиц и свет окон по вечерам. Она умеет быть и серьёзной, и очень тёплой, как письмо от старого друга.
</a:t>
            </a:r>
            <a:endParaRPr lang="en-US" sz="1209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деревне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песня чаще смотрит на поле, реку, сад и дом у дороги. Она рассказывает о семье, сезонных делах и спокойных вечерах. В такой песне природа словно поёт вместе с человеком.
</a:t>
            </a:r>
            <a:endParaRPr lang="en-US" sz="1230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дополняют друг друга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 деревенская песня не спорят, а помогают друг другу. Одна напоминает о движении и новых встречах, другая — о корнях, заботе и доме. Вместе они показывают, как многогранна жизнь страны.
</a:t>
            </a:r>
            <a:endParaRPr lang="en-US" sz="11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тоже помогают памяти: берёза, дорога, дом, солнце. Такие слова рисуют картинку, а значит, песня остаётся в голове надолго и поётся снова и снова.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песню легко запомнить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песни есть ритм, и ноги сами хотят постукивать в такт. Когда слова идут ровно и дружно, мозг быстро цепляется за них, как за удобную лесенку.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припевы работают как подсказки. Стоит один раз услышать знакомую строчку — и хочется допеть её до конца, даже если песня длинная, как летний 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песенная традиция показывает: сильные чувства не обязательно говорить громко. Иногда достаточно нескольких простых слов, чтобы стало понятно, как много значит родная земля и добрый человек рядом.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песня говорит о человеке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песням видно, что людям дороги дом, семья и друзья. Если человек скучает, радуется или надеется, песня помогает сказать это простыми, но очень точными словами.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человек может быть смелым, весёлым, задумчивым или даже немножко мечтателем. Поэтому одна и та же мелодия иногда звучит совсем по-разному, как настроение в разные дни.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хранит историю, как музей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слова, которые не хочется терять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можно встретить старинные слова и названия предметов, которые уже редко слышны в обычной речи. Они звучат как маленькие подсказки из прошлого и помогают узнать, как жили люди много лет назад.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обычаи и память в одном напеве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нередко напоминает о старинных костюмах, рушниках, праздниках и обрядах. Когда её поют, перед глазами будто появляются яркие детали прошлого, и история становится ближе и понятнее.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выставка без стен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не стоит за стеклом, как музейный предмет, — она звучит в голосах людей. Поэтому история в ней не молчит, а поёт, и каждая новая встреча с ней делает память ещё крепче.
</a:t>
            </a:r>
            <a:endParaRPr lang="en-US" sz="11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остаётся живой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по которой песня переходит от одного поколения к другому.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в которой слышна вся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песня соединяет природу, память, праздник и дом. В ней звучат разные края России и голоса многих поколений, поэтому она остаётся близкой, тёплой и по-настоящему живой.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2026-05-24T21:30:40Z</dcterms:created>
  <dcterms:modified xsi:type="dcterms:W3CDTF">2026-05-24T21:30:40Z</dcterms:modified>
</cp:coreProperties>
</file>