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 и рассказ «Мальчик у Христа на ёлке»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история о бедном ребёнке, одиночестве и надежде на чудо.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Достоевского и его время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«Мальчик у Христа на ёлке» был написан в 1876 году для «Дневника писателя». На фоне праздничного города Достоевский показывает бедность, холод и беззащитность детей XIX века.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считал, что человек отвечает не только за себя, но и за ближнего. Поэтому его произведения помогают задуматься о совести, милосердии и духовной ответственности.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Ф.М. Достоевский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Михайлович Достоевский — один из самых известных русских писателей XIX века. Он создал романы «Преступление и наказание» и «Идиот» и многое говорил о человеческой душе.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часто изображены бедные, страдающие и одинокие люди. Писателя особенно интересуют чувство вины, сострадание и нравственный выбор, который делает каждый человек.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бедного ребёнка в рассказе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не назван по имени, и это делает его образом не одного ребёнка, а многих сирот и нищих детей. Его личная судьба становится общей человеческой болью.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Безымянный герой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одет бедно, голоден и замёрз. Рядом нет взрослых, которые могли бы защитить его, поэтому его одиночество особенно остро подчёркивает трагедию рассказа.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всех обездоленных детей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 по основным эпизодам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путь героя от беды к духовному утешению.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114" y="3337906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герой оказался на улице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заботы взрослых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героем нет близких, которые могли бы помочь ему и защитить его. Оставленность делает его положение особенно тяжёлым.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дома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остаётся без надёжного жилья и не чувствует себя в безопасности. Ему негде укрыться от мороза и негде переждать ночь.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одиночество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улица усиливает чувство беды: мороз, темнота и пустота вокруг подчёркивают, насколько ребёнок беззащитен перед миром.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идёт по городу, потому что ему нечего есть. Поиск пищи становится для него не прогулкой, а попыткой выжить.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двух миров в рассказе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усиливается деталями: светом окон, музыкой и богатой ёлкой с одной стороны, пустыми улицами и морозом — с другой.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по силе противоположности показывают, как близко в одном городе соседствуют праздник и страдание.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рассказа Ф.М. Достоевского «Мальчик у Христа на ёлке»
</a:t>
            </a:r>
            <a:endParaRPr lang="en-US" sz="10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ёлка как символ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ёлка означает радость, семейное тепло и праздничное ожидание. Она принадлежит миру, куда бедный мальчик не может войти.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эта ёлка остаётся чужой. Он смотрит на неё со стороны и особенно остро чувствует, что сам лишён праздника.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ёлка меняет смысл и становится знаком небесного утешения. Она уже не просто украшение, а образ принятия и любви.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символ связывает земную радость и духовную надежду. Он помогает понять, что чудо у Достоевского связано не с богатством, а с милосердием.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зимнего города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праздник не для всех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горят огни, слышны звуки веселья, а за окнами видны тёплые комнаты и нарядные столы. Но рядом с этим праздничным миром остаётся ребёнок, которому никто не открывает дверь.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улицы и закрытые дома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город у Достоевского кажется безучастным: снег, мороз и тёмные переулки создают ощущение пустоты. Закрытые окна и двери будто отделяют сытых и согретых людей от чужой беды.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ребёнок среди света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выглядит маленькая фигура на фоне освещённого дома или витрины. Тёплый свет не помогает ему, а только подчёркивает его одиночество и беспомощность среди зимней ночи.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их значение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детали рассказа раскрывают его смысл.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показывают, что реальная бедность и духовное утешение в рассказе резко противопоставлены друг другу.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рассказу Ф.М. Достоевского «Мальчик у Христа на ёлке»
</a:t>
            </a:r>
            <a:endParaRPr lang="en-US" sz="11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сострадания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 сострадание как главный нравственный закон: ребёнок, лишённый защиты, вызывает не просто жалость, а ответственность взрослых за чужую боль.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убеждает, что настоящее добро не зависит от богатства и праздника: оно проявляется в умении увидеть слабого, помочь ему и не пройти мимо.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 окружающих делает страдание мальчика особенно острым: когда никто не замечает его нужды, холод и голод становятся символом человеческого безучастия.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в 1876 году подчёркивает, что финал задуман как духовный ответ на земную несправедливость.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тогда рассказ был напечатан в «Дневнике писателя» и приобрёл звучание рождественского нравственного напоминания.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1876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Достоевский, «Дневник писателя», 1876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 по частям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надежда возникает только в середине, когда мальчик видит свет и праздник, но она быстро сменяется тихим, почти молитвенным утешением.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идёт от тревоги к утешению: Достоевский не сглаживает беду, но завершает рассказ светлым духовным покоем.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последовательности эпизодов рассказа Ф.М. Достоевского «Мальчик у Христа на ёлке»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детали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короткие, простые слова, поэтому картина беды воспринимается сразу и без лишних объяснений: холод, голод, тьма и слёзы создают ощущение живой сцены.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 в рассказе звучат как редкие признаки надежды. Они особенно заметны рядом с мрачным фоном и помогают понять, насколько мальчику не хватает заботы.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детали зимы усиливают чувство безысходности: мороз, пустые улицы и темнота словно вытесняют ребёнка из человеческого мира и подчёркивают его одиночество.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мальчика запоминается именно благодаря точным бытовым штрихам: рваная одежда, слабость, голодный взгляд. Эти детали делают его судьбу понятной и близкой школьнику.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называют святочным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произведение звучит не как весёлая рождественская история, а как серьёзный разговор о милосердии, сострадании и ответственности людей друг перед другом в праздничные дни.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Святочный рассказ обычно связан с Рождеством, ожиданием чуда и добрым итогом. У Достоевского эти признаки сохранены, но праздник показан через судьбу одинокого и обездоленного ребёнка.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земной беды к небесному утешению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эпизодов показывает движение от реальной трагедии к духовному финалу.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осуждает писатель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 взрослых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показывает, что взрослые слишком часто не замечают детскую беду. Их безучастие превращает обычную нужду в трагедию, потому что ребёнок остаётся совсем один.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мир города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наполнен огнями и теплом, но эти двери не открываются для бедного ребёнка. Так раскрывается равнодушная сторона общественной жизни, где чужую боль предпочитают не видеть.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без милосердия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благополучие в рассказе не выглядит добром, если рядом страдает голодный мальчик. Писатель напоминает: достаток теряет смысл без сочувствия и помощи слабому.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сострадания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нравственный упрёк рассказа — в отсутствии сердечного отклика. Автор убеждает, что истинная человечность начинается с внимания к тем, кому больно и страшно.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для анализа рассказа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образ и его смысл в рассказе.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строят два мира: земной, где есть холод и бедность, и духовный, где звучат милость, принятие и утешение.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Достоевский, «Мальчик у Христа на ёлке»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сегодня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остаётся современным, потому что бедность и одиночество детей не исчезли. Он напоминает: за красивым внешним порядком может скрываться чья-то тяжёлая жизнь.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не отворачиваться от чужой беды. Для школьника это понятный урок: помощь начинается с внимательности, уважения и простого человеческого участия.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Достоевского помогает лучше понимать, почему сочувствие важно в семье, школе и обществе. Добро здесь — это не слова, а конкретный поступок.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рассказа Достоевского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«Мальчик у Христа на ёлке» учит видеть за праздничным светом чужую боль и помнить: доброта измеряется тем, как мы относимся к самому беззащитному.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2026-05-22T20:03:38Z</dcterms:created>
  <dcterms:modified xsi:type="dcterms:W3CDTF">2026-05-22T20:03:38Z</dcterms:modified>
</cp:coreProperties>
</file>