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Органы, которые очищают кровь и поддерживают внутреннее равновесие.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функции мочевыделительной системы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898" y="1250100"/>
            <a:ext cx="3293803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клетка образует продукты обмена, которые нужно удалять. Почки непрерывно очищают кровь, возвращают нужные вещества и помогают сохранять воду, соли и стабильный состав внутренней среды.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организму нужна мочевыделительная система
</a:t>
            </a:r>
            <a:endParaRPr lang="en-US" sz="2497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органы входят в мочевыделительную систему
</a:t>
            </a:r>
            <a:endParaRPr lang="en-US" sz="2304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орган системы. В них образуется моча, а из крови удаляются лишняя вода, соли и ненужные продукты обмена, которые больше не нужны организму.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тонкие трубки соединяют почки с мочевым пузырём. По ним моча движется небольшими порциями благодаря сокращениям стенок, а не под действием силы тяжести.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 служит временным хранилищем мочи. Он постепенно растягивается по мере наполнения и позволяет накапливать жидкость до удобного момента для выведения.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Мочеиспускательный канал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канал моча покидает организм. Его работа завершает путь жидкости и делает возможным контролируемое опорожнение мочевого пузыря.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186750" y="2490762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органы связаны между собой и работают последовательно: один образует мочу, другие транспортируют, накапливают и выводят её наружу.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 — главный орган выделительной системы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Парный орган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расположены по обе стороны позвоночника в поясничной области. Их парное строение помогает организму надёжно выполнять очистку крови и поддерживать постоянство внутренней среды.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почки напоминают боб. Такой компактный и плотный орган хорошо защищён окружающими тканями, но при этом эффективно работает каждый день без остановки.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почки выделяют корковое вещество, мозговое вещество и почечную лоханку. Эти части тесно связаны с образованием, сбором и дальнейшим отведением мочи.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лоханки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Почечная лоханка собирает уже сформированную мочу и направляет её в мочеточник. Это важный этап, который соединяет работу почки с остальными органами системы.
</a:t>
            </a:r>
            <a:endParaRPr lang="en-US" sz="11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моча в почке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последовательные этапы обработки крови в нефроне.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млн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справочные сведения о строении почки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нефронов находится примерно в одной почке, поэтому она может эффективно очищать кровь каждый день.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 нефронов в каждой почке обеспечивает высокую скорость фильтрации и точную работу органа.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нефрона и его части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2375" y="1193495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Почечное тельце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состоит из капсулы и клубочка капилляров. Здесь начинается фильтрация крови: через тонкие стенки проходит жидкая часть плазмы, а клетки крови остаются в сосудах.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2375" y="2325793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Канальцы нефрона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них происходит обратное всасывание. В кровь возвращаются вода, глюкоза, аминокислоты и часть солей, чтобы организм не терял ценные вещества после фильтрации.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2375" y="3458078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трубочки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собирают уже окончательно сформированную мочу и направляют её дальше. На этом участке завершается подготовка жидкости к выходу из почки.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743" y="1120600"/>
            <a:ext cx="308206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возвращается в кровь, а что выводится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 возвращается в кровь, чтобы организм не потерял слишком много жидкости. Это особенно важно, когда человек мало пьёт или активно двигается.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и аминокислоты снова попадают в кровь и используются клетками. Так почки сохраняют то, что ещё может принести пользу организму.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солей тоже возвращается в кровоток. Это помогает поддерживать нужный состав внутренней среды и не допускать серьёзных нарушений.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Мочевина, креатинин, лишняя вода и избыток солей остаются в моче. Именно так организм избавляется от веществ, которые уже выполнили свою роль.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мочи меняется в зависимости от питьевого режима и работы почек, поэтому эти доли являются обобщённой схемой.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вода, а остальную часть составляют вещества, от которых организм избавляется после обмена веществ.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обобщённая учебная схема состава конечной мочи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содержится в конечной моче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74" y="16525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1150" y="3328333"/>
            <a:ext cx="121312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 — путь мочи от почек к пузырю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трубок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мочеточник представляет собой узкую трубку длиной около 25–30 сантиметров. Такое строение позволяет соединить почку с мочевым пузырём и обеспечить надёжный путь для мочи.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Волнообразные сокращения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Стенки мочеточников сокращаются по очереди и продвигают мочу вперёд небольшими порциями. Благодаря этому жидкость не застаивается и движется даже без участия человека.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от 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тела почти не влияет на работу мочеточников. Моча поступает в мочевой пузырь во время ходьбы, бега, сна и других обычных действий.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связь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 связывают почки с мочевым пузырём и обеспечивают непрерывный перенос мочи. Это важное звено в едином пути выведения продуктов обмена из организма.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 — место накопления мочи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51950" y="1732900"/>
            <a:ext cx="36636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в тазу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находится в малом тазу и служит временным хранилищем мочи. Его положение защищает орган, а упругие стенки позволяют ему постепенно увеличиваться по мере наполнения.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68650" y="803000"/>
            <a:ext cx="36636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Вместимость и растяжение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взрослого человека пузырь обычно вмещает около 300–500 мл мочи. Когда он наполняется, стенки растягиваются, но сохраняют форму, чтобы удерживать жидкость до момента выведения.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68650" y="2050600"/>
            <a:ext cx="36636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к мочеиспусканию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стенке пузыря есть чувствительные рецепторы. Они реагируют на растяжение и передают в нервную систему сигнал о наполнении, из-за чего появляется позыв к мочеиспусканию.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Пузырь наполняется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мочевой пузырь переполняется, начинается акт мочеиспускания, и моча подаётся к мочеиспускательному каналу.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наружу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проводит мочу из пузыря к наружному отверстию. У девочек он короче, поэтому путь для микробов короче, чем у мальчиков.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процесса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мальчиков канал длиннее и проходит через половой орган, а у обоих полов заканчивается наружным отверстием, через которое моча покидает организм.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Мочеиспускательный канал и выведение мочи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898728"/>
            <a:ext cx="3962400" cy="1893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каждый орган выполняет свою часть общей работы: от образования мочи до её выведения из организма.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 выполняет свою задачу, но результат возможен только при последовательной и согласованной работе всей системы.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8 класс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органов мочевыделительной системы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почки обрабатывают огромный объём жидкости, но большая часть полезных веществ возвращается в кровь.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объёме показывает, насколько эффективно почки сохраняют нужные вещества и удаляют только лишнее.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около 180 л первичной мочи и 1–2 л конечной мочи в сутки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и конечная моча: сравнение объёма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мочи в организме человека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последовательное движение мочи от образования в почке до выведения наружу.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347" y="3216900"/>
            <a:ext cx="169650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2972" y="32169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57110" y="1294275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298175"/>
            <a:ext cx="218400" cy="21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мочевыделительная система поддерживает постоянство внутренней среды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регулируют количество жидкости в организме: при нехватке воды они удерживают больше, а при избытке выводят лишнее. Это помогает клеткам работать в стабильных условиях.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Кислотно-щелочное 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должна иметь определённую реакцию среды. Почки помогают поддерживать это равновесие, выводя избыток кислотных или щелочных веществ и сохраняя условия, подходящие для клеток.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солей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должен сохранять нужное количество солей в крови. Почки удаляют лишние вещества и не дают их концентрации слишком сильно меняться, что важно для работы тканей и органов.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вода, соли и состав крови остаются в пределах нормы, клетки получают более надёжную среду для жизни. Поэтому мочевыделительная система помогает сохранять внутреннее постоянство организма.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796006"/>
            <a:ext cx="4094100" cy="19567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заметные признаки и возможные причины, на которые стоит обратить внимание вместе со взрослыми.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появляются такие признаки, нельзя затягивать: нужно сообщить взрослым и обратиться за медицинской помощью.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8 класс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возможных нарушений работы мочевыделительной системы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 сохранение здоровья мочевыделительной системы
</a:t>
            </a:r>
            <a:endParaRPr lang="en-US" sz="1891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пить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питьё помогает поддерживать нормальный объём жидкости в организме и делает мочу менее концентрированной. Это облегчает работу почек и снижает раздражение мочевых путей.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чистоту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уменьшает риск попадания микробов в мочевые пути. Особенно важно помнить об этом каждый день, а не только тогда, когда уже появились неприятные ощущения.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переохлаждаться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может ослабить защиту организма и повысить риск воспаления мочевого пузыря и почек. Поэтому важно одеваться по погоде и не сидеть на холодных поверхностях.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терпеть долго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опорожнение мочевого пузыря помогает избежать лишнего растяжения стенок и застоя мочи. Длительная задержка создаёт условия для размножения микробов и дискомфорта.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и функции в мочевыделительной системе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Нефрон: маленький фильтр с большой работой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Нефрон устроен так, чтобы быстро и точно очищать кровь. В клубочке и канальцах жидкость проходит несколько этапов обработки, поэтому из неё удаляются ненужные вещества, а полезные возвращаются обратно. Именно такое строение делает почку эффективным фильтром.
</a:t>
            </a:r>
            <a:endParaRPr lang="en-US" sz="1287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Трубки и резервуар: движение без остановок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 похож на узкую эластичную трубку, которая продвигает мочу волнообразными сокращениями. Мочевой пузырь, напротив, имеет растяжимые стенки и служит резервуаром. Вместе эти органы показывают, как форма помогает выполнять разные задачи.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Мочевыделительная система очищает кровь, удаляет лишнюю воду и соли и помогает сохранять постоянство внутренней среды. Её органы работают как единая цепочка, где важна каждая часть.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мочевыделительной системе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2026-06-01T10:28:08Z</dcterms:created>
  <dcterms:modified xsi:type="dcterms:W3CDTF">2026-06-01T10:28:08Z</dcterms:modified>
</cp:coreProperties>
</file>