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мысль начала XX века и литература Серебряного века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эпохи сделал философию и литературу единым поиском смысла.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рубеже веков: время перемен и тревоги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Индустриализация, рост городов и революционные потрясения изменили повседневность, а культурная жизнь сосредоточилась вокруг журналов, кружков и споров о вере, личности и будущем страны.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начала XX века стремились понять человека как уникальную личность, а не как часть безличной схемы истории, общества или природы.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сухого рационализма усилила интерес к интуиции, духовному опыту, религиозному поиску и внутренней свободе как основе подлинного знания.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эти идеи означали особое внимание к символу, нравственному выбору, трагическому разладу личности и художественному выражению истины.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философской мысли начала века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83634"/>
            <a:ext cx="4684800" cy="1963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и их связь с литературой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философских направлений и их литературных параллелей показывает, какие идеи сильнее всего повлияли на искусство Серебряного века.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философии и литературы была прямой: каждая идея находила художественный язык в поэзии, прозе и публицистике.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курсу литературы и истории русской философии.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век: единое культурное пространство
</a:t>
            </a:r>
            <a:endParaRPr lang="en-US" sz="2599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«Весы», «Золотое руно», «Новый путь» и «Русская мысль» не просто публиковали тексты, а формировали культурную повестку. На их страницах спорили о символизме, вере, эстетике и роли искусства в меняющемся мире.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как места интеллектуальной жизни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 философы в одном кругу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Символисты, религиозные мыслители и художники модерна существовали в общем пространстве идей. Поэтому литературное произведение воспринималось не только как искусство, но и как ответ на вопрос о смысле жизни и судьбе культуры.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живопись, поэзия и философия стремились к единому языку, способному выразить духовный кризис эпохи. Отсюда интерес к символу, мифу, религиозной теме и образу внутреннего преображения человека.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 поиск целостности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триада помогла писателям и мыслителям видеть в искусстве путь к духовному смыслу, а не только к изображению действительности.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Философское наследие В. С. Соловьёва и его влияние на культуру Серебряного века.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ценности его философии — Красота, Истина и Добро — стали опорой эстетики Серебряного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69593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69593"/>
            <a:ext cx="464400" cy="37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34740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Бердяев: свобода личности и творчество
</a:t>
            </a:r>
            <a:endParaRPr lang="en-US" sz="2616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Бердяев утверждал духовную неповторимость человека и отвергал сведение личности к обществу, биологии или полезности. Для литературы это стало оправданием интереса к внутреннему конфликту и самоопределению героя.
</a:t>
            </a:r>
            <a:endParaRPr lang="en-US" sz="1004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выше схем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Бердяев связывал свободу с нравственным выбором и личной ответственностью. Его идеи помогают понять, почему в прозе и поэзии Серебряного века так часто звучит мотив трагического решения.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ответственность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видел в творчестве не украшение жизни, а форму духовной активности. Поэтому тема художника, ищущего истину и свободу, получила в литературе начала века особую философскую глубину.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как призвание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рассматривал труд и хозяйство не как чисто экономическую сферу, а как часть духовной жизни человека, где проявляются ценности, ответственность и культура.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размышления о Софии подчеркивали целостность мира: материальное, нравственное и религиозное в нём не противостоят друг другу, а внутренне связаны.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понимания эпохи особенно важно, что Булгаков соединял тему общественного дела с вопросом о предназначении человека и моральных основаниях истории.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Булгаков: хозяйство, культура и духовный смысл труда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философии начала 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вопросы чаще всего объединяли философские тексты и художественную литературу.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Первенство личности и свободы показывает переход от внешних объяснений к поиску внутреннего основания человека.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философии и литературы Серебряного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Лосский и интуитивное познание
</a:t>
            </a:r>
            <a:endParaRPr lang="en-US" sz="3141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Лосский формулирует интуитивизм: истина постигается не только логикой, но и непосредственным внутренним усмотрением, сохраняющим целостность опыта.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подчёркивает активность познающего субъекта и возможность достоверного знания мира без сведения его к абстрактным схемам и упрощённым формулам.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учения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литературы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идеи укрепляют доверие к художественному образу, символу, ассоциации и переживанию героя как способам приближения к истине.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Флоренский: на границе науки, искусства и веры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Флоренский соединял богословие, математику и философию, показывая, что человеческий опыт шире строгих научных схем и не сводится к одной логике.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размышлений были символ, икона и истина как способы прикоснуться к духовной реальности, скрытой за внешним обликом вещей.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Серебряного века его идеи важны как обоснование многозначности образа, метафоры и намека, передающих то, что трудно выразить прямо.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рассматривал культуру как живое пространство, где эстетическое, религиозное и мыслительное начала взаимно дополняют друг друга и формируют целостное мировосприятие.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философский поиск рубежа веков
</a:t>
            </a:r>
            <a:endParaRPr lang="en-US" sz="2538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 кризиса прежних объяснений мира к новым философским и литературным формам начала XX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4631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4631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304960"/>
            <a:ext cx="468000" cy="41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325760"/>
            <a:ext cx="468000" cy="37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Марксизм и литературные споры эпохи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Марксизм предлагал понимать развитие общества через экономику, труд и классовые отношения, поэтому он влиял на споры о причинах исторических перемен и роли социальных сил.
</a:t>
            </a:r>
            <a:endParaRPr lang="en-US" sz="1291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объяснение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литературной среде обсуждали, должен ли автор прежде всего говорить о народной жизни, неравенстве и общественной борьбе или сохранять право на независимый художественный поиск.
</a:t>
            </a:r>
            <a:endParaRPr lang="en-US" sz="1258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 общество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марксизма усиливали различие между социальной функцией литературы и её духовным назначением, особенно заметное в полемике о новых художественных формах.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смысл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Оппоненты марксизма настаивали, что человека нельзя полностью объяснить условиями среды: внутренний выбор, вера и совесть остаются самостоятельными источниками поступка.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личности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Религиозно-философские собрания и журнальная среда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религиозно-философские собрания 1901–1903 годов объединили мыслителей, духовенство и писателей, создав редкую площадку для открытого разговора о вере, свободе и культуре.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Журналы, издательства и кружки быстро подхватили этот обмен идеями: именно там формировался общий язык эпохи, на котором философские споры переходили в литературные сюжеты и образы.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философских и литературных дискуссий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внимание привлекали вопросы, где сталкивались личный опыт и общественные модели объяснения человека.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Дискуссии сильнее всего концентрировались вокруг свободы личности и её места в истории, что сближало философию с литературой рубежа веков.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курсу русской философии и литературы начала XX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Космизм утверждал, что человек не только наблюдает природу, но и несёт ответственность за её будущее, поэтому знание должно соединяться с нравственным выбором.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космизм: человек и Вселенная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Фёдоров, Константин Циолковский и Владимир Вернадский по-разному развивали мысль о включённости человека в космические процессы, выходящие за пределы повседневного опыта.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космизм поддержал философскую лирику и образы, где личная судьба соотносится с масштабом мира, времени и Вселенной.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мыслители и их вклад в эпоху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главных фигур помогает увидеть, как философия Серебряного века формировала культурный язык эпохи.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русской философии начала XX века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этих мыслителей — внимание к личности, духовному опыту и целостности культуры, поэтому их идеи естественно вошли в литературное мышление эпохи.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философской мысли начала XX века для литературы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начала века изменила сам образ человека в литературе: герой стал восприниматься как духовно сложная личность, а не как носитель одной социальной роли.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Символ, подтекст и внутренняя речь получили особую ценность, потому что именно они позволяли передать сомнение, разлад, поиск смысла и глубину переживания.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творчества как самопознания связала философию, символизм и последующую гуманитарную мысль, расширив представление о возможностях художественного слова.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нравственного выбора стала центральной для поэзии и прозы: литературный конфликт всё чаще строился не только на событиях, но и на совести героя.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эпохи: личность, культура, история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направления не существуют отдельно: они усиливают друг друга и задают целостный образ эпохи.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— переход от внешних описаний к духовному измерению человека, искусства и исторического выбора России.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«Философская мысль начала XX века»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рубежа веков помогла русской культуре заново осмыслить личность, веру, творчество и историю. Именно поэтому она остаётся важным ключом к чтению литературы Серебряного века.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начала века как ключ к Серебряному веку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2026-05-20T03:07:59Z</dcterms:created>
  <dcterms:modified xsi:type="dcterms:W3CDTF">2026-05-20T03:07:59Z</dcterms:modified>
</cp:coreProperties>
</file>