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рассказывают нам, что именно они называют.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значение слов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значение слова, чтение и ответы на уроке становятся точнее. Тогда легче не перепутать смыслы, избежать смешных ошибок и уверенно объяснить, о чем говорит текст.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состоит из звуков или букв, а его значение отвечает на вопрос: что оно называет. Без значения слово было бы просто набором знаков.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 и что такое его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называть предмет, действие, признак или чувство. Например, «кошка» — это животное, а «бегать» — действие, которое кто-то выполняет.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значение слова, нам легче догадаться, о чем идет речь в предложении. Поэтому смысл слова так важен в чтении, письме и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предмет и картинка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 картинке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мяч легко узнать с первого взгляда: он круглый, яркий и словно зовет играть. Слово «мяч» помогает представить предмет, а картинка делает это представление еще яснее. Так слово и изображение дружат и работают вместе.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мячом нарисован ребенок, смысл слова становится живым и понятным. Мяч не лежит без дела: он катится, подпрыгивает и участвует в игре. Картинка показывает, как слово связано не только с предметом, но и с действием.
</a:t>
            </a:r>
            <a:endParaRPr lang="en-US" sz="1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самое обычное значение слова, которое первым приходит на ум. Именно его чаще всего называют главным, потому что оно понятно без особых подсказок.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слова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«зеленый» прямо называет цвет, а слово «бежит» — быстрое движение человека или животного. Такое значение удобно проверять в словаре, если слово незнакомо.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обычно сначала встречают именно прямое значение, когда учат новые слова. Оно помогает быстро понять, о чем идет речь, и не запутаться в смысле.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возникает, когда слово употребляют не буквально, а по сходству. Тогда оно помогает сказать мысль ярче и интереснее, почти как маленький словесный фокус.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не означает руки из золота. Так говорят о человеке, который умеет делать работу аккуратно, ловко и очень умело.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делают речь образной и красивой. Они помогают представить предмет или человека по-новому и делают текст более живым для 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слово может означать разные вещи. Чтобы не ошибиться, нужно смотреть не только на слово, но и на предложение целиком.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значениями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«ручка» может быть частью двери, школьной принадлежностью или маленькой рукой ребенка. Без подсказок рядом легко угадать неправильно и немного растеряться.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встречаются часто, поэтому важно читать внимательно. Контекст помогает выбрать нужный смысл и понять, какое именно значение подходит в этом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контекст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соседние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незнакомым словом часто подсказывают его смысл. Они как добрые помощники: тихо шепчут, о чем идет речь, и не дают ошибиться.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подходящее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именно тот смысл, который нужен здесь и сейчас. Это особенно важно, когда слово может означать сразу несколько разных вещей.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предложение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не одно слово, а все предложение, смысл становится яснее. Тогда легче понять, про предмет, действие или признак рассказывает автор.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объясняет слова простыми и точными словами. В нем можно найти значение, пример употребления и иногда ударение, чтобы не гадать, а знать наверняка.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незнакомым или странным, словарь помогает быстро разобраться. Это надежный помощник на уроке и дома, когда нужно понять смысл без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— помощник ученика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которые близки по смыслу: смелый и храбрый, красивый и прекрасный, быстро и стремительно. Они делают речь богаче и помогают не повторяться.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близкие по значению слова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немного отличаться оттенками значения. Поэтому они не всегда заменяют друг друга без изменения смысла, хотя и очень похожи.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синоним, текст звучит интереснее и выразительнее. Такое умение помогает писать и говорить точнее, а еще делает речь красивее и живее.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различие между предметами, признаками и действиями: высокий — низкий, горячий — холодный, быстро — медленно. С ними сравнение становится понятным даже без длинных объяснений.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сказках, рассказах и заданиях по русскому языку. Они делают речь выразительнее, а мысль — точнее, потому что сразу показывают противоположность.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антоним, полезно задать вопрос: что здесь может быть «наоборот»? Этот простой прием помогает не ошибиться и лучше запомнить новое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явления. Например, лук бывает овощем и оружием, а коса — прической, инструментом или полосой земли.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одинаковые слова с разным смыслом
</a:t>
            </a:r>
            <a:endParaRPr lang="en-US" sz="2671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омоним можно только по предложению. Если рядом есть слова про еду, сад или стрельбу, смысл сразу становится яснее и перестает путать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особенно интересно искать в текстах и загадках. Они показывают, что одно и то же слово может скрывать совсем разные значения и даже немного шутить с 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расширять смысл из-за сходства, образной речи и наблюдений людей: так язык бережно сохраняет старое и добавляет новое.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«Лексическое значение слова»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помогают слову получить новое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слова нужно, чтобы правильно читать задания, отвечать на вопросы и понимать просьбы взрослых. Если смысл понят неправильно, можно выполнить не то, что нужно.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 это тоже важно: одно неверно понятое слово меняет всю фразу. Поэтому полезно всегда смотреть на предложение целиком и уточнять незнакомые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слова в учебе и жизни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слово в предложении и не спеши угадывать ответ. Иногда соседние слова уже подсказывают нужный смысл, как маленькие помощники-следопыты.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вспомни знакомые значения этого слова и сравни их с текстом. Если есть сомнение, проверь слово в толковом словаре — он не подведет.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подобрать пример, синоним или антоним. Такие подсказки помогают лучше увидеть значение слова и запомнить его без лишних усилий.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составь собственное предложение. Когда слово живет в твоей фразе, оно запоминается быстрее и перестает быть незнакомцем.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пониманию незнакомого слова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со словом в тексте и в словаре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4534" y="509171"/>
            <a:ext cx="262687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смотрят на рисунок и называют слово или его значение. Такое задание тренирует внимание, учит замечать детали и помогает быстрее запоминать новые слова.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синоним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близкое по смыслу слово и сравнить оттенки значений. Это упражнение показывает, что слова могут быть похожи, но не совсем одинаковы.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антоним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вспомнить слово с противоположным значением. Игра помогает лучше понимать пары слов и делает сравнение простым, ясным и веселым.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Разгадай омоним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ищут, какое значение подходит в предложении. Такой поиск развивает наблюдательность и учит не торопиться с ответом, чтобы не попасть в смешную ловушку.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цепляться только за первое знакомое значение. Тогда слово может показаться понятным, хотя в предложении оно означает совсем другое.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не читать фразу целиком. Без контекста легко перепутать смысл и получить забавный, но неверный ответ, особенно в упражнениях и загадках.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значением слова
</a:t>
            </a:r>
            <a:endParaRPr lang="en-US" sz="2718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запоминания значения слова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слово через короткие примеры: так смысл виден сразу и не теряется. Один ясный пример часто помогает лучше, чем длинное объяснение.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 картинки и представляй предмет или действие в уме. Когда слово связано с образом, его легче вспомнить на уроке и в разговоре.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слова в разных текстах и предложениях. Чем чаще слово встречается в новых ситуациях, тем увереннее ты понимаешь его значение и оттенки смысла.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слово в собственной речи: в устном ответе, рассказе или коротком предложении. Когда слово работает «вживую», оно запоминается особенно крепко.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помогает точно понимать речь и самому говорить ясно. Если помнить о прямом, переносном и многозначном смысле, а также пользоваться словарем и контекстом, слова станут понятными и послушными.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слова: главное без путаницы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2026-05-21T22:49:38Z</dcterms:created>
  <dcterms:modified xsi:type="dcterms:W3CDTF">2026-05-21T22:49:38Z</dcterms:modified>
</cp:coreProperties>
</file>