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 в геометрии 9 класса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стороны, углы и площадь по известным данным.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решить треугольник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 по части данных восстановить всю фигуру: найти неизвестные стороны и углы. В 9 классе чаще всего встречаются задачи на две стороны и угол между ними, одну сторону и два угла или три стороны; выбор метода зависит от условия задачи.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и угла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всегда три стороны, три вершины и три угла. Эти элементы образуют фигуру, с которой работают при построении, измерениях и вычислениях в геометрических задачах.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равна 180°. Это свойство помогает находить неизвестный угол, если два других уже известны, и обязательно используется при проверке ответа.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равен 90°, а два остальных — острые. Такая фигура особенно удобна для вычислений, потому что для неё действуют теорема Пифагора и тригонометрические отношения.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 и биссектриса часто помогают упростить чертёж и расчёты. Они используются при доказательствах, нахождении длин и углов, а также при делении треугольника на части.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и способы их решения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решают с помощью теоремы Пифагора и тригонометрических функций. Если известен угол, удобно применять синус, косинус или тангенс; если известны стороны, помогает соотношение квадратов.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него используют закон синусов и закон косинусов. Эти формулы позволяют находить стороны и углы, когда обычных свойств прямоугольного треугольника уже недостаточно.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нём две стороны и два угла при основании равны, поэтому многие задачи упрощаются. Часто достаточно найти одну величину, чтобы сразу определить остальные по симметрии.
</a:t>
            </a:r>
            <a:endParaRPr lang="en-US" sz="11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нужны чаще всего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решения треугольников и их краткое назначение.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какие данные уже известны в задаче.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в задачах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квадрат гипотенузы равен сумме квадратов катетов: c² = a² + b². Эта связь позволяет находить неизвестную сторону, если две другие уже известны.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катета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гипотенуза и один катет, второй катет находят из той же формулы: b² = c² − a². Затем извлекают квадратный корень и получают длину стороны.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полезна в задачах о диагонали прямоугольника, длине лестницы, расстояниях на клетчатой бумаге и любых чертежах, где есть прямой угол.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оценить ответ по смыслу: гипотенуза должна быть самой длинной стороной, а найденное значение должно соответствовать рисунку и условию задачи.
</a:t>
            </a:r>
            <a:endParaRPr lang="en-US" sz="11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тригонометрических отношений, 9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отношения в прямоугольном треугольнике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отношения связывают угол с длинами сторон и позволяют находить неизвестные величины, если известны хотя бы один острый угол и одна сторона.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функция выбирается по нужным сторонам: противолежащим, прилежащим или гипотенузе.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неизвестный угол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Сумма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угла треугольника, третий находят вычитанием из 180°. Это самый быстрый способ, когда фигура не является прямоугольной.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Тригонометрия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острый угол можно найти по синусу, косинусу или тангенсу, используя известную сторону и калькулятор.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обязательно проверяют: сумма всех углов должна быть 180°, а найденный угол — соответствовать рисунку, условию и здравому 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прямоугольного треугольника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способа зависит от того, какие стороны и углы известны.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синусов для произвольного треугольника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синусов записывается так: a / sin A = b / sin B = c / sin C. Он показывает, что стороны треугольника связаны с противолежащими им углами.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особенно полезна, если известны одна сторона и два угла или две стороны и угол, не лежащий между ними. В таких задачах она помогает восстановить остальные элементы.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синусов используют в построениях, навигации и при нахождении недоступных расстояний. Он удобен там, где измерить всё напрямую невозможно, но можно сделать расчёт по известным данным.
</a:t>
            </a:r>
            <a:endParaRPr lang="en-US" sz="12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косинусов и его применение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две стороны и угол между ними, закон косинусов позволяет вычислить третью сторону без дополнительных построений. Это особенно удобно в произвольных треугольниках, где прямой угол отсутствует.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угол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заданы все три стороны, формула помогает определить неизвестный угол через преобразование выражения. Такой приём часто используют, когда нужно полностью восстановить форму треугольника по измерениям.
</a:t>
            </a:r>
            <a:endParaRPr lang="en-US" sz="1148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Пифагором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90° косинус равен нулю, поэтому дополнительное слагаемое исчезает. В этом случае закон косинусов переходит в теорему Пифагора и подтверждает её как частный случай.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применяют в задачах на чертежах, при измерении недоступных расстояний и в геометрических построениях. Он особенно важен там, где нельзя опереться только на прямоугольный треугольник.
</a:t>
            </a:r>
            <a:endParaRPr lang="en-US" sz="11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выбора методов решения треугольников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какую формулу выбирать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не от сложности задачи, а от того, какие элементы уже известны. Сначала определяют набор данных, потом подбирают формулу.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определить известные стороны и углы, нужный способ находится быстро: для каждого набора данных есть свой основной инструмент.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решения треугольников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какой метод подходит к конкретному набору известных данных и к какому виду треугольника он относится.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не название формулы, а исходные данные. Чем точнее выбран метод, тем короче и надёжнее решение.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2763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возникает, когда противолежащий и прилежащий катеты перепутаны местами. Тогда в формулу подставляют неверное отношение, и весь ответ получается неправильным.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тригонометрической формуле используют угол, который не связан с нужной стороной. Перед вычислением нужно точно определить, какой угол дан на рисунке.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округляют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округлить промежуточный результат слишком рано, конечный ответ может заметно исказиться. Лучше сохранять несколько знаков после запятой до последнего шага.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верная формула не гарантирует правильный ответ без проверки. Нужно сравнить результат с рисунком, свойствами треугольника и указанными единицами измерения.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и здравый смысл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самая длинная сторона лежит напротив самого большого угла. Если найденное значение нарушает это правило, в вычислениях почти наверняка есть ошибка.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обратной 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подставить полученный ответ обратно в исходное равенство. Такая проверка быстро показывает, совпадает ли результат с условиями задачи и не потеряны ли знаки или единицы.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по чертежу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выглядит слишком большим или слишком маленьким по сравнению с рисунком, стоит пересчитать решение ещё раз. Геометрический смысл помогает заметить ошибки быстрее вычислений.
</a:t>
            </a:r>
            <a:endParaRPr lang="en-US" sz="12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по рисунку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чертежом и известными элементами треугольника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решения треугольников в жизни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проектирование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вычисления помогают определять длины, высоты и диагонали на чертежах. Это нужно при планировании помещений, крыш, лестниц и других конструкций.
</a:t>
            </a:r>
            <a:endParaRPr lang="en-US" sz="1351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картографии и навигации треугольники используют для нахождения расстояний до точек, которые нельзя измерить напрямую. Так получают точные расчёты по известным направлениям и углам.
</a:t>
            </a:r>
            <a:endParaRPr lang="en-US" sz="1224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треугольников можно найти высоту дерева, ширину реки или расстояние до недоступного объекта. Такие задачи показывают, что геометрия работает и вне учебника.
</a:t>
            </a:r>
            <a:endParaRPr lang="en-US" sz="13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учебных случаев по теме «Решение треугольников»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чаще всего встречаются в 9 классе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задачи, где нужно быстро выбрать подходящую формулу по данным чертежа и условия. Именно поэтому важно знать основные случаи.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ученику нужно сопоставить данные задачи с одним из четырёх стандартных случаев и сразу выбрать нужный метод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формул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самые нужные записи в одном месте, чтобы можно было быстро выбрать подходящую формулу во время решения задачи.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формула связана с определённым типом исходных данных. Поэтому сначала смотрят на условие, а потом выбирают нужное равенство.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решении треугольников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треугольник, сначала нужно понять, что уже известно и какой это треугольник. Затем выбирают подходящую формулу, аккуратно считают и обязательно проверяют ответ по смыслу.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2026-06-03T14:33:16Z</dcterms:created>
  <dcterms:modified xsi:type="dcterms:W3CDTF">2026-06-03T14:33:16Z</dcterms:modified>
</cp:coreProperties>
</file>