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направление для путешествий: Париж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 — город достопримечательностей, музеев и прогулок, который хочется описывать снова.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о любимом месте для поездки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языка можно просто и уверенно ответить на вопрос о любимом travelling destination. Для этого подойдут фразы I like… My favourite destination is… because…, а также слова о транспорте, еде, погоде и достопримечательностях.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Париж подходит для ответа на вопрос о любимом месте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легко узнаётся и сразу вызывает ассоциации с Европой, культурой и путешествиями. Поэтому он удобен для школьного ответа: о нём можно говорить ясно, понятно и без сложных объяснений.
</a:t>
            </a:r>
            <a:endParaRPr lang="en-US" sz="1148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темы для 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удобно описывать через достопримечательности, музеи, еду и прогулочные маршруты. Такой план помогает построить связный ответ и не потерять главную мысль во время устного высказывания.
</a:t>
            </a:r>
            <a:endParaRPr lang="en-US" sz="119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поездки подходят слова city, destination, trip, sights, culture, river, café и museum. Они помогают говорить не только о месте, но и о впечатлениях от него.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личный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подходит для фразы My favourite destination is Paris, because it is beautiful and interesting. Такой ответ звучит естественно и соответствует теме школьного урока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как главный символ Парижа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которую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была построена к Всемирной выставке 1889 года и стала самым известным символом Парижа. Её силуэт легко узнать на открытках, в учебниках и на туристических фотографиях, поэтому она часто первой приходит на ум при разговоре о городе.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так впечатляет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башни вместе с антеннами составляет 330 метров, и это делает её одной из самых заметных городских доминант. Для туристов она особенно интересна тем, что с неё открывается панорама Парижа и хорошо видны река, мосты и кварталы.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для школьного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путешествий Эйфелева башня показывает, как одна достопримечательность может стать символом целого города. В устном ответе её удобно назвать famous landmark, потому что именно она помогает быстро объяснить, почему Париж запоминается надолго.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туристы выбирают Париж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привлекает не только известными местами, но и удобным ритмом прогулок, кафе и насыщенной городской атмосферой.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связан с культурой и памятниками, а еда и прогулки усиливают впечатление от поездки.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 на основе тематики путешествий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места, которые делают Париж знаменитым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узнаваемый символ города и одна из главных причин, по которым туристы хотят увидеть Париж своими глазами.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крупнейших музеев мира, где хранятся известные произведения искусства. Он помогает понять, почему Париж считают важным культурным центром.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Нотр-Дам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собор готической архитектуры, который показывает историческую глубину города и его связь с европейским наследием.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рядом с которой удобно гулять и смотреть на город с нового ракурса. Речные маршруты делают поездку более запоминающейся.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Парижа и их 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увидеть, какие места стоит включить в туристический маршрут по городу.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объекты дополняют друг друга: они показывают и историю города, и его современную туристическую привлекательность.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справочные сведения о достопримечательностях Парижа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и музеи как часть культурного маршрута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как 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считают одним из самых известных музеев мира, поэтому он часто становится обязательной точкой туристического маршрута. Здесь поездка превращается в знакомство с мировым искусством и историей.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важные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Лувра, в Париже находятся музей Орсе, Центр Помпиду и музей Родена. Каждый из них показывает свою сторону искусства и помогает увидеть город шире.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музеи удобны для школьного рассказа, потому что через них можно показать переход от классических полотен и скульптур к более современной художественной культуре и новым формам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Монмартр и творческая атмосфера города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и вид на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Монмартр известен холмом Сакре-Кёр и красивыми видами на Париж. Это место часто выбирают для спокойной прогулки, потому что отсюда город выглядит особенно живописно.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 и кафе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много маленьких улиц, кафе и уютных площадей. Такая среда помогает почувствовать более тихую и камерную сторону Парижа, отличную от шумного центра.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художниках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Монмартр был связан с художниками и творческой жизнью города. Именно поэтому район до сих пор воспринимается как пространство искусства и вдохновения.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Монмартр подходит для коротких маршрутов, фотографий и знакомства с историческим обликом города. Он помогает увидеть Париж не только как столицу достопримечательностей, но и как живой городской район.
</a:t>
            </a:r>
            <a:endParaRPr lang="en-US" sz="10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 Париже: логика маршрута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построен по типичному туристическому дню: утро, дневные музеи, вечерняя прогулка и завершение дня.
</a:t>
            </a:r>
            <a:endParaRPr lang="en-US" sz="10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 как часть путешествия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Париж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часто начинают узнавать с завтрака в кафе: круассан, багет и горячий шоколад создают атмосферу города. Такой простой приём помогает показать, что еда тоже становится частью путешествия.
</a:t>
            </a:r>
            <a:endParaRPr lang="en-US" sz="1135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Крепы, сыры и десерты делают французскую кухню легко узнаваемой. Для школьного ответа на английском удобно сказать: French food, local café и delicious pastry, чтобы связать вкус и впечатления.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Булочные и небольшие кафе встречаются почти в каждом районе, поэтому перекус можно совместить с прогулкой. Туристам легко попробовать традиционную еду рядом с музеями, набережными и главными площадями.
</a:t>
            </a:r>
            <a:endParaRPr lang="en-US" sz="1025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рассказе о поездке полезно использовать выражения breakfast, traditional meal и because food is part of the trip experience. Они помогают объяснить, почему гастрономия делает Париж особенно запоминающимся.
</a:t>
            </a:r>
            <a:endParaRPr lang="en-US" sz="10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туристы передвигаются по Парижу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выбор транспорта зависит от цели поездки: метро помогает быстро попасть к нужной достопримечательности, а пешие маршруты лучше подходят для спокойного осмотра улиц.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лидирует по скорости, но прогулки дают самый яркий опыт знакомства с городом.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«Путешествия в Париже», без точной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направление для семейных и школьных поездок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открытые пространства дают возможность сделать паузу между экскурсиями. Это удобно для семей с детьми, потому что можно чередовать осмотр города и спокойный отдых.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для 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Парижа помогают совместить прогулку с новыми знаниями. Школьники видят картины, скульптуры и исторические залы, а короткие объяснения делают посещение понятным и интересным.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круизы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поездка по Сене позволяет увидеть город без долгих переходов. Такой формат особенно нравится детям и подросткам, потому что меняется ракурс и маршрут становится наглядным.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городская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музыканты, витрины кондитерских и смотровые площадки создают яркие впечатления даже во время короткой прогулки. Для школьной поездки это делает город живым и легко запоминающимся.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время для поездки в Париж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погода делает прогулки по центру особенно комфортными. В это время удобно посещать набережные, парки и открытые площадки без летней жары и больших очередей.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Париже больше туристов, поэтому основные места становятся многолюдными. Зато день длиннее, и можно успеть больше прогулок, особенно вечером у Сены и Эйфелевой башни.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людей меньше, а центр города украшают огни и витрины. В декабре Париж выглядит особенно празднично и подходит для спокойных музеев, кафе и коротких вечерних маршрутов.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Практичные факты для школьного рассказа о поездке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справочные данные помогают быстро подготовить связный ответ на английском языке и не перегружать рассказ лишними подробностями.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дают основу для простого и точного описания поездки без сложных деталей.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справочные сведения о Париже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 и речные прогулки по городу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отражается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 проходит через сердце Парижа и делит его на левый и правый берег. Во время прогулки по реке особенно хорошо видны мосты, набережные и исторические фасады, которые обычно скрыты на шумных улицах.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мимо главных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экскурсия позволяет увидеть город спокойно и без спешки. Туристы наблюдают музеи, старинные здания и известные мосты с воды, поэтому знакомство с Парижем становится более живым и наглядным.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прогулка по набережной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Сены часто входят в туристические маршруты благодаря своей красоте и удобству для прогулок. Особенно впечатляюще они выглядят вечером, когда огни города отражаются в воде и создают мягкую праздничную атмосферу.
</a:t>
            </a:r>
            <a:endParaRPr lang="en-US" sz="1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Париж незабываемым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впечатляет не отдельной деталью, а сочетанием разных сторон города: от музеев и фасадов до кафе, витрин и вечернего света на улицах.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впечатления создают архитектура, музеи и прогулки, которые вместе формируют цельный образ города.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презентации, без точной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 мировой культуре и популярной речи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часто называют City of Light, потому что он связан с историей, освещением улиц и яркой городской жизнью. Это выражение помогает показать, что город известен далеко за пределами Франции.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ассоциируется с модой, выставками и крупными показами. В школьном английском Париж удобно приводить как пример места, где искусство, стиль и современная городская культура соединяются в одном образе.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часто встречается в книгах, фильмах и разговорах о путешествиях. Поэтому он становится понятным и узнаваемым примером, когда ученик объясняет, почему именно этот город кажется особенно интересным.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 о любимом направлении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легко запомнить благодаря мостам, узким улицам и вечерней подсветке Эйфелевой башни. Именно такие детали помогают сказать: It is beautiful и показать личное впечатление.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булочные, уличные кафе и движение у набережных делают город очень оживлённым. В таком описании удобно использовать фразу It is exciting, потому что город постоянно кажется деятельным.
</a:t>
            </a:r>
            <a:endParaRPr lang="en-US" sz="1167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хочется вернуться, чтобы ещё раз увидеть музеи, попробовать новую выпечку и пройтись по знакомым улицам. Для ответа подходит фраза I would like to visit it again.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известных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впечатляет тем, что в нём сразу много узнаваемых объектов: Эйфелева башня, Лувр, Сена и Монмартр. Это удобно для короткой оценки: It has many famous places.
</a:t>
            </a:r>
            <a:endParaRPr lang="en-US" sz="12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остаётся удачным выбором для путешествия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сочетает историю, культуру, еду, удобный транспорт и яркие виды, поэтому подходит и для первой поездки, и для повторного визита. Он помогает легко составить связный ответ о любимом travelling destination.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2026-05-31T07:32:59Z</dcterms:created>
  <dcterms:modified xsi:type="dcterms:W3CDTF">2026-05-31T07:32:59Z</dcterms:modified>
</cp:coreProperties>
</file>