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 Океания: материк, острова и удивительные природные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материк и тысячи островов: сухая степь, влажные леса, рифы, вулканы и атоллы.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состав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 Океания лежат в Южном и Тихом океанах между Азией и Америкой. Австралия — крупнейший материк региона, а Океания включает Меланезию, Микронезию и Полинезию. Среди крупнейших стран — Австралия, Новая Зеландия, Папуа — Новая Гвинея и Фиджи.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занимает весь материк площадью около 7,7 млн км². При этом людей размещает неравномерность климата: основная часть населения живёт на побережье.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7,7 млн км²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площадь делает Австралию самым большим материком среди стран региона.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104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площади по справочным географическим данным (учебные атласы, статистические справочники), округлённо.
</a:t>
            </a:r>
            <a:endParaRPr lang="en-US" sz="110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Ориентировочные оценки численности населения (млн), используемые в школьных курсах географии; точные значения зависят от года подсчёта.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государства региона по численности населения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группе крупнейших стран виден разрыв: Австралия заметно обгоняет остальные, а население островных государств измеряется десятыми долями миллиона.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контраст между материковой Австралией и небольшими островными странами: чем меньше территория, тем меньше и численность жителей в целом.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Австралии: пустыни, горы и побережья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пустыни и контраст с побережьями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материка преобладают пустыни и полупустыни, где растительности мало и легко наступают засухи. Большая Песчаная пустыня и пустыня Большая Виктория — яркие примеры таких ландшафтов.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барьеры и «зелёные» районы севера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Водораздельный хребет на востоке отделяет прибрежные районы от более сухой внутренней части. На севере и по побережьям встречаются саванны, влажные леса и мангровые заросли.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533868"/>
            <a:ext cx="4894200" cy="36346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природные объекты Австралии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объект, его тип, расположение на материке и ключевую особенность, чтобы легче запомнить «визитные карточки» природы.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показывают главные «силы» рельефа и природы: кораллы у океана, древние священные скалы в центре, крупные водные системы и высокие горы на юго-востоке.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географические материалы и справочники по природным объектам Австралии.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региона: от жары до влажных островов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Австралии преобладают жаркие и сухие территории: в центре материка осадков выпадает немного. Поэтому пустыни и полупустыни занимают большие пространства, а ландшафты быстро меняются при движении к берегам.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Австралии климат тропический: там есть влажный сезон и сезон дождей. Из-за этого на севере больше зелени, а сезонные изменения погоды заметнее, чем во многих внутренних районах.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Зеландия отличается более мягким и влажным климатом: океан сглаживает резкие колебания. На многих островах Океании погоду определяют пассаты, ливни и тропические циклоны.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для учебного сопоставления природных зон; точные проценты площадей не приводятся в рамках школьного курса.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Австралии и островов Океании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значительная часть Австралии связана с засушливыми условиями, а острова чаще поддерживают влажные тропические ландшафты.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зоны — следствие климата и рельефа: где мало влаги, там преобладают пустыни и саванны, а при океанском влиянии заметнее лесные районы.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456" y="1830853"/>
            <a:ext cx="311063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2081" y="1830853"/>
            <a:ext cx="311063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71706" y="1830853"/>
            <a:ext cx="311063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31331" y="1830853"/>
            <a:ext cx="311063" cy="35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90956" y="1830853"/>
            <a:ext cx="311063" cy="355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мир: эндемики и редкие виды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248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248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и другие сумчатые встречаются почти только в Австралии. Этому помогла длительная изоляция материка: многие виды приспособились к жаре, засухам и разным типам ландшафтов.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443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8443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Коалы питаются в основном листьями эвкалипта и зависят от подходящих лесов. Их облик и образ жизни связаны с тем, как разнообразны растительные пояса на востоке и в более влажных районах.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4406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 и ехидна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4406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 и ехидна — примеры необычных животных, которые почти не встречаются за пределами региона. Они сохранились благодаря особенностям среды и исторической изоляции островов и материка.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50368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Утки, черепахи и рифовые рыбы Океании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50368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коралловых рифах Океании обитают яркие тропические рыбы, а также черепахи. Многие морские виды зависят от рифов как от укрытий и мест питания.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633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Киви и морские птицы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2633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Киви — птица Новой Зеландии, связанная с наземным образом жизни. На островах Океании также много морских птиц, которые используют море как источник пищи и место для гнездования.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заселялись Австралия и острова Океании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логика заселения: от древних миграций к колонизации и формированию современных государств.
</a:t>
            </a:r>
            <a:endParaRPr lang="en-US" sz="151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Аборигены и жители Торресова пролива: знания о земле и море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аборигенов Австралии и жителей Торресова пролива природа — это «карта» и источник правил жизни. Песни, рассказы и ритуалы связывают конкретные места с историей рода. На иллюстрациях уместны узоры на предметах, лодки и символы путешествий по воде и берегам.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Полинезийцы и меланезийцы Океании: океан как «дом»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островах Океании море объединяет людей и маршруты. Полинезийские и меланезийские народы создавали культуры, где путешествия, родовые традиции и отношения с землёй тесно связаны. В рисунках легко показать связки «остров—лагуна—риф»: яркие орнаменты, морские птицы, элементы церемоний и ритуальные предметы.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Маори Новой Зеландии: традиции, которые живут в искусстве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маори Новой Зеландии сохраняется через резьбу, ткачество, особые танцы и музыку. Во многих традициях важны уважение к предкам и память о пути предков по островам. Для визуала подойдут традиционные костюмы, орнаменты, инструменты для песен и изображения лодок каноэ.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и традиционные культуры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859858"/>
            <a:ext cx="4788300" cy="33729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 культурное разнообразие региона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справочные материалы по языковому составу стран региона (обобщение).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страны и территории с их основными языками и культурной особенностью: так видно, как многообразие происхождения влияет на повседневную речь и традиции.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языковое богатство связано с историей расселения и сильной ролью традиционных общин; в некоторых странах одновременно действуют языки коренных народов, местные языки и языки мирового общения.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Австралии и стран Океании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островных государствах важны рыболовство и выращивание тропических культур, например кокосов и бананов. Дополняют экономику туризм и денежные переводы жителей, работающих за пределами островов.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зарабатывает на экспорте минерального сырья — железной руды, угля, золота — и на поставках сельскохозяйственной продукции. Услуги также занимают заметное место в экономике страны.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Зеландия опирается на сельское хозяйство, особенно молочное производство и овцеводство. Ещё один крупный источник доходов — туризм, который приносит деньги круглый год.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различается из-за размеров территорий и климата: большие страны легче развивают добычу и промышленность, а малые острова сильнее зависят от моря, погоды и посещаемости туристами.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тематическая характеристика отраслей по странам региона, без числовых значений (схема по материалам урока).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отрасли экономики региона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точные доли, а приоритеты: для материка особенно выделяются добыча и деловые услуги, а для островов — море, туризм и рыболовство.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страна и чем сильнее её климат и природа зависят от океана, тем ощутимее роль туризма и морских видов занятости. Большие территории дают больше возможностей для диверсификации.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025" y="1261696"/>
            <a:ext cx="335400" cy="298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2025" y="2979571"/>
            <a:ext cx="335400" cy="298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6038" y="1261696"/>
            <a:ext cx="335400" cy="298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26038" y="2979571"/>
            <a:ext cx="335400" cy="29813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крупных городов Австралии расположены на побережье: внутренние районы суше и дальше от основных ресурсов и рабочих мест. Поэтому повседневная жизнь сильнее связана с морским климатом.
</a:t>
            </a:r>
            <a:endParaRPr lang="en-US" sz="1096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 побережья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транспортные коридоры связывают города и региональные центры. Дороги и железные дороги важны для перевозки людей и грузов, включая сельскохозяйственную продукцию и сырьё.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магистрали и железные дороги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городами в Австралии очень большие расстояния, поэтому часто используют самолёты. В быту это видно по расписаниям поездок, особенно когда нужно добраться быстро и регулярно.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на дальних расстояниях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островах Океании сообщение часто строится вокруг морских портов и паромов. Для связи между островами нередко используют и небольшие самолёты, а маршруты могут быть дорогими и сложными.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Порты, паромы и небольшие рейсы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транспорт и повседневная жизнь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Океания: острова, рифы и вулканы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включает тысячи островов разного происхождения: часть возникла из вулканов, другие сформированы кораллами, а третьи — как высокие горные острова. Поэтому природа рельефа здесь очень разнообразна.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встречаются атоллы, лагуны и цепочки островов, протянувшиеся на огромные расстояния. Большой Барьерный риф, архипелаги Фиджи и Самоа хорошо показывают связь суши, моря и жизни людей.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288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природные факторы усиливают экологические риски
</a:t>
            </a:r>
            <a:endParaRPr lang="en-US" sz="2288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взаимосвязей: климатические изменения → воздействие на экосистемы → последствия для людей и охраны природы.
</a:t>
            </a:r>
            <a:endParaRPr lang="en-US" sz="151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5713" y="1857883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Австралия и Океания важны для мира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природа и редкие виды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долгой изоляции здесь сохранились животные и растения, которые почти не встречаются в других регионах. Это делает экосистемы важными для изучения и охраны.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уникальных языков и традиций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народы бережно хранят языки, мифы и обычаи, передавая их через рассказы, музыку и обряды. Для мира это ценная «библиотека» культурной памяти.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научные данные о климате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помогает учёным лучше понимать, как меняются океанические температуры и погодные условия. Изучение этих процессов важно для прогнозов и планирования защиты природы.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уязвимость островов к изменениям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Океании сильнее страдают от штормов, засух и подъёма уровня моря. Поэтому их судьба — важный индикатор, по которому оценивают чувствительность природы к изменениям.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627434"/>
            <a:ext cx="4894200" cy="34475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Австралии, Новой Зеландии и малых островных государств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природные условия и занятость: чем отличаются материк, относительно умеренные острова и малые государства, зависящие от моря и погоды.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и крупные острова легче развивают разные отрасли, а малые островные государства сильнее зависят от моря, погодных условий и туристического спроса, поэтому уязвимость выше.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характеристик региона (без привязки к точным статистическим числам).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 Океания: регион контрастов, природы и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 Океания соединяют огромный материк и тысячи островов: сухие пустыни и коралловые рифы, крупные города и небольшие поселения. Будущее региона зависит от бережного отношения к природе и уважения к коренным народам.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2026-05-11T17:08:53Z</dcterms:created>
  <dcterms:modified xsi:type="dcterms:W3CDTF">2026-05-11T17:08:53Z</dcterms:modified>
</cp:coreProperties>
</file>