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природе и жизни организмов: основные темы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циклом сезонов и их влиянием на живую природу.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 и как это влияет на природу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сезонов связано с вращением Земли и наклоном её оси. Разная длина дня и температура формируют уникальные условия для жизни растений и животных в России.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пробуждения и новой жизни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 в лесу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света распускаются почки на деревьях, проклевываются первые цветы. Появляются оживлённые насекомые, продолжающие цепочку жизни после зимы.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перелётных птиц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покинувшие гнёзда на зиму, вновь прилетают, заполняя воздух голосами и участвуя в размножении. Их возвращение знаменует смену сезона.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животных после спячки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млекопитающие просыпаются, направляясь к местам кормёжки и начала размножения, что соответствует улучшению условий и доступности пищи.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расцвет и максимальная активность живого мира
</a:t>
            </a:r>
            <a:endParaRPr lang="en-US" sz="2225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кормят и охраняют молодняк, обеспечивая продолжение рода в тёплый период с обилием кормовой базы.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животных о потомстве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световой день стимулирует фотосинтез, способствуя развитию листвы, цветков и плодов, создавая богатые природные ландшафты.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Обильный рост и цветение растений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наблюдается наибольшее количество видов, активных и взаимодействующих, что поддерживает устойчивость природных систем.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биоразнообразия летом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средней температуры воздуха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перепады задают ритмы и диапазоны жизни растений и животных в регионе.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значительные температурные изменения наблюдаются между летом и зимой, что требует адаптации организмов.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актуальные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подготовка природы к зимним условиям
</a:t>
            </a:r>
            <a:endParaRPr lang="en-US" sz="267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и смена окраски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 и опадают, сокращая испарение воды и подготавливая деревья к холодам, создавая красочные пейзажи осени.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пищи у животных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мыши активно собирают запасы орехов и семян, чтобы пережить период с ограниченным доступом к пище.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изменение поведения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птиц улетает на юг, а млекопитающие начинают менять мех, усиливая защиту от низких температур.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жизнь в режиме экономии энергии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находятся в состоянии покоя, а снежный покров защищает почву от промерзания, позволяя сохранять жизнеспособность корневых систем.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впадают в спячку, чтобы сохранить энергию в условиях холода и недостатка пищи. Другие снижают активность и используют густой мех для защиты от мороза.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приспособлений животных к сезонам
</a:t>
            </a:r>
            <a:endParaRPr lang="en-US" sz="236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адаптации и выживания в смене сезонов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длины светового дня на жизненные ритмы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светового дня осенью заставляет животных и растения готовиться к зиме — менять поведение и физиологию.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дня весной запускает процессы роста, цветения и активного размножения у многих видов.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 регулирует линьку у зверей, чтобы мех соответствовал условиям холодов или тепла.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влияет на миграцию птиц и формирование покоящих почек у растений, обеспечивая синхронизацию с окружающей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однолетников зимуют в почве, а после таяния снега весной быстро прорастают, обеспечивая продолжение вида.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растений к смене сезонов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снижает интенсивность испарения воды зимой и защищает растения от повреждений морозом.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луковицы и корневища служат запасом питательных веществ для многолетних растений в холодный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сезонным условиям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накапливают значительный жировой запас до зимы и впадают в спячку, чтобы переждать холодный сезон без активного поиска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птицы, такие как журавли, грачи и скворцы, осенью массово улетают в тёплые края, возвращаясь весной для размножения.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бурундуки тщательно собирают и прячут орехи и семена, обеспечивая себя запасами питания на зимний период.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зайцев и пушных зверей зимой происходит смена окраски меха на белый, что помогает им маскироваться в снежной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63245"/>
            <a:ext cx="4417500" cy="1838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адаптаций: насекомые, птицы, млекопитающие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классы животных используют разные стратегии выживания в холодный сезон, отражая их физиологию и образ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использует характерные методы приспособления к сезонным изменениям, что обеспечивает их выживание в разных условиях.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и осадков в сезонных изменениях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обилие осадков создаёт благоприятные условия для интенсивного роста травянистых и древесных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увлажнение почвы способствует подготовке растений и животных к зимнему периоду, обеспечивая запасы влаги.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летний период засуха может ограничивать урожай дикорастущих растений, влияя на доступность пищи для травоядных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животных по сезонам (пример синиц)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синиц, другие виды, включая мышевидных грызунов, также демонстрируют сезонные изменения численности, связанные с условиями среды.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численности животных тесно связаны с миграцией и изменением доступности корма зимой и летом.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наблюдения,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животных и птиц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из тёплых краёв, рыбы начинают нерест, а олени устремляются в места с новой растительностью.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размножение, активный рост молодняка и накопление жировых запасов для предстоящих сезонов.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массовый перелёт птиц на юг, рыбы завершают нерест, олени мигрируют в более тёплые районы.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снижают активность, птицы отдыхают в тёплых регионах, происходят изменения в питании и образе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жизнедеятельности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пробуждаются семена и почки, начинается цветение и активный фотосинтез. Летом растения формируют плоды и семена, накапливая питательные вещества.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происходит сбрасывание листьев и перемещение питательных веществ в корни. Зимой обмен веществ замедляется, растения живут в состоянии покоя под снежным покровом.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сезонные явления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сроки наступления весны и осени, что влияет на привычные жизненные циклы многих видов растений и животных.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снежного покрова и изменение частоты заморозков создаёт сложности для выживания и размножения некоторых видов.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сезонных ритмов приводят к неправильному времени размножения у птиц и растений, снижая шансы на успешное потомство.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изменение природных водотоков ведёт к нарушению естественных сезонных природных циклов.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сезонные процессы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меняет микроклимат региона, уменьшая влажность и изменяя температурные условия для обитателей.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воздуха и воды задерживают или изменяют времена цветения растений и миграции животных, нанося вред экосистемам.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сезонных изменений в природе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циклы обновляют ресурсы, регулируют численность видов и способствуют плодородию почв, укрепляя экосистемы.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экосистем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циклов ведёт к снижению биоразнообразия и ухудшению качества среды, угрожая устойчивости природы.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знаний о сезонных изменениях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сезонных процессов помогает эффективно управлять природными ресурсами и поддерживать устойчивое развитие сельского хозяйства и экосистем.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2026-05-08T16:04:18Z</dcterms:created>
  <dcterms:modified xsi:type="dcterms:W3CDTF">2026-05-08T16:04:18Z</dcterms:modified>
</cp:coreProperties>
</file>