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дополнений: запятые в особых конструкциях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особые дополнения и правильно ставить запятые.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дополнение превращается в обособленный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 действия и обычно не выделяется запятыми. Но в конструкциях с предлогами оно может получать особый смысл: исключать часть, добавлять новое или заменять одно другим. Тогда пунктуация уже помогает показать это значение.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 которыми чаще всего встречается обособление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и за исключением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показывают, что один или несколько предметов не входят в общий ряд. В предложении такой оборот уточняет состав группы и часто требует запятой.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предлог передаёт замену: одно действие, предмет или событие ставится на место другого. По смыслу оборот выделяется как отдельная часть сообщения.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и сверх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к уже названному добавляется ещё что-то. Оборот не заменяет основную мысль, а расширяет её, поэтому на письме обычно выделяется.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с, включая, исключая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помогают перечислить, присоединить или уточнить элементы. Чтобы понять пунктуацию, важно не только слово-предлог, но и смысл всего предложения.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022420"/>
            <a:ext cx="4775700" cy="336405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предлоги, их значение и пунктуацию в коротких примерах.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предлога подсказывает, что оборот сообщает дополнительную информацию и часто отделяется запятыми.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 их значения в школьных примерах
</a:t>
            </a:r>
            <a:endParaRPr lang="en-US" sz="238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«Обособление дополнений».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оборот обычно выделяется запятыми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из ряда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показывает, что кто-то или что-то не входит в общий список, он обычно обособляется. Так читателю легче увидеть границы уточнения и основную мысль предложения.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к сказанному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конструкция прибавляет новый предмет или действие к уже названному, она часто выделяется запятыми. Это помогает отделить основное сообщение от дополнительной информации.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одного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Обороты со значением замены звучат как отдельное смысловое звено. Они нередко ставятся между запятыми или отделяются запятой в начале предложения.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предлог в разных предложениях может вести себя по-разному. Поэтому сначала нужно понять значение оборота, а уже потом решать вопрос о запятых.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 шагом определить пунктуацию в предложении.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нужны ли запятые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Обороты со значением исключения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кроме и за исключением показывают, что часть предметов или лиц не включена в общий список. Именно это значение помогает быстро заметить обособление.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оборота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отделяет оборот от основной части предложения, чтобы не смешивать общее сообщение с уточнением. Особенно важно увидеть, что исключение относится только к одному элементу.
</a:t>
            </a:r>
            <a:endParaRPr lang="en-US" sz="972" dirty="0"/>
          </a:p>
        </p:txBody>
      </p:sp>
      <p:sp>
        <p:nvSpPr>
          <p:cNvPr id="10" name="Text 4"/>
          <p:cNvSpPr txBox="1"/>
          <p:nvPr/>
        </p:nvSpPr>
        <p:spPr>
          <a:xfrm>
            <a:off x="530227" y="3394482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можно заменить словами не считая или кроме этого, смысл исключения сохраняется. Это хороший ориентир для школьной проверки пунктуации.
</a:t>
            </a:r>
            <a:endParaRPr lang="en-US" sz="10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Обороты со значением добавления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предлог показывает, что к уже названному предмету или действию прибавляется ещё один. Оборот не повторяет сказанное, а расширяет его, поэтому часто выделяется запятыми.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сверх подчёркивает прибавку к норме, списку или заданию. В предложении оно вводит дополнительный смысл и помогает увидеть, что информация выходит за пределы основного.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такой оборот стоит в начале или в середине предложения, его границы особенно заметны. Запятая помогает отделить добавочную часть от главного сообщения.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623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16551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Обороты со значением замены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этого предлога можно показать подмену одного предмета другим: вместо диктанта — тест, вместо прогулки — работа в классе. Смысл легко распознать по противопоставлению.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вместо показывает, что одно действие или событие заменяет другое. В предложении это звучит как выбор иного варианта, поэтому оборот нередко отделяется запятой.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задать вопрос «что заменили чем?», оборот связан со значением замены. Такая проверка помогает не перепутать его с обычным дополнением.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чаще всего встречаются короткие предложения с ярко выраженными предлогами-маркерами.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стоит исключение, поэтому именно его важно научиться узнавать быстрее всего.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встречаются в учебных примерах чаще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25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«Обособление дополнений», сводная схема для урока.
</a:t>
            </a:r>
            <a:endParaRPr lang="en-US" sz="9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может не ставиться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сочетание с предлогом давно стало привычным и не воспринимается как отдельное уточнение, запятая обычно не нужна. Смысл такого оборота уже слит с главным сообщением.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дополнительного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сочетание не добавляет, не исключает и не заменяет, а лишь называет обычный предмет или признак, его не выделяют. Тогда оборот работает как обычное дополнение, а не как обособленный.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связь со сказуемым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оборот настолько связан с глаголом, что без него фраза звучит неполно или меняет смысл. В таких случаях пунктуация определяется не только значением, но и грамматической связью.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посмотреть, можно ли убрать оборот без потери главной мысли. Если ответ отрицательный или выражение устойчивое, запятая может оказаться лишней.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 главное предложение и оборот с предлогом, который стоит рядом, но не сливается с основной мыслью. Запятые показывают границы дополнительной части и помогают сразу заметить, что она несёт отдельный смысл.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отделяет смысловой пояснитель
</a:t>
            </a:r>
            <a:endParaRPr lang="en-US" sz="1326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фрагмент демонстрирует, как оборот можно обозначить цветом или стрелками. Так становится ясно, где начинается предлог, какое слово зависит от него и какие слова входят в обособленную конструкцию.
</a:t>
            </a:r>
            <a:endParaRPr lang="en-US" sz="909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Цветом выделены границы оборота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пример показывает, что выделенная часть не разрушает основное сообщение. Если убрать её, предложение всё равно остаётся понятным, а значит, запятая помогает отделить дополнительную информацию от главной.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можно мысленно убрать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предложение с обособленным дополнением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6 классе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не ставят запятую перед оборотом с кроме или помимо, потому что видят только предлог. Но значение исключения или добавления требует особого внимания к пунктуации.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запятая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запятую ставят внутри устойчивого сочетания, где она не нужна. Это происходит, когда выражение воспринимается как обычный набор слов, хотя на самом деле связано очень тесно.
</a:t>
            </a:r>
            <a:endParaRPr lang="en-US" sz="1154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дополнением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принимать обособленный оборот за обычное дополнение и наоборот. Тогда ученик ищет запятую не по смыслу, а только по знакомому вопросу к слову.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Нечёткие границы оборота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стоит в середине предложения, его начало и конец трудно увидеть. В таком случае нужно читать фразу целиком и выделять только ту часть, которая передаёт добавочное значение.
</a:t>
            </a:r>
            <a:endParaRPr lang="en-US" sz="11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обособленный оборот от обычного дополнения
</a:t>
            </a:r>
            <a:endParaRPr lang="en-US" sz="2483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удаление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Обособленный оборот можно мысленно убрать, и основная мысль останется понятной. Обычное дополнение так убрать нельзя: без него предложение часто становится неполным или меняет смысл.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дополнение тесно связано с действием и отвечает на вопрос от сказуемого. Обособленный оборот более самостоятельный: он не управляется глаголом так же строго и звучит отдельно.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сочетание сообщает об исключении, добавлении или замене, это сильный признак обособления. Такое значение не обязательно для грамматической основы, но важно для точного смысла высказывания.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Пунктуационная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помогают увидеть, что перед нами не просто член предложения, а отдельная смысловая часть. Когда оборот выделен, его нужно читать как пояснение или уточнение к основной мысли.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634279"/>
            <a:ext cx="5226300" cy="226729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значений, предлогов и примеров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значение оборота связано с предлогом и пунктуацией в простых школьных примерах.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решающим становится смысл оборота: исключение, добавление или замена обычно ведут к обособлению.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«Обособление дополнений»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644" y="1422075"/>
            <a:ext cx="16162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обособления с интонацией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перед оборотом часто слышится небольшая пауза. Она помогает отделить дополнительную часть от основного сообщения и делает смысл высказывания более ясным.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выделение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подчёркивает, что оборот произносится чуть отдельно. Поэтому на письме его нередко передают запятыми, чтобы сохранить ту же смысловую паузу и выделение.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говорящий хочет уточнить исключение, добавление или замену, он интонационно выделяет именно этот кусочек фразы. Так слушателю легче понять, какая информация главная, а какая — дополнительная.
</a:t>
            </a:r>
            <a:endParaRPr lang="en-US" sz="12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признаков совпадает, тем увереннее можно поставить запятую в школьном задании.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предлог указывает на исключение, добавление или замену, а оборот можно убрать, обособление становится наиболее вероятным.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 которым можно распознать обособление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по теме «Обособление дополнений»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предложением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предлог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прочитай предложение и найди предлог или предлоговое сочетание. Именно оно часто подсказывает, что перед тобой не обычный член предложения, а особый оборот.
</a:t>
            </a:r>
            <a:endParaRPr lang="en-US" sz="923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установи, что выражает оборот: исключение, добавление, замену или присоединение. Без понимания смысла невозможно точно решить, нужна ли запятая.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удаление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убрать оборот из предложения. Если основная мысль сохраняется и фраза остаётся понятной, перед тобой, скорее всего, обособленная конструкция.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сочетание стало привычным выражением и тесно связано с главным словом, пунктуация может быть другой. Поэтому важно проверять не только смысл, но и устойчивость оборота.
</a:t>
            </a:r>
            <a:endParaRPr lang="en-US" sz="9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закрепления правила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Все, кроме Маши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предложении оборот показывает исключение. Он выделяется запятыми, потому что сообщает, кто не входит в общий список, и легко отделяется от основной части.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97025" y="38614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примере выражение означает замену одного события другим. Оборот помогает увидеть, что произошло не то действие, которое ожидалось, а другое.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4725" y="25607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предлог помимо передаёт добавление: к одному предмету прибавляется другой. Оборот можно мысленно убрать, и смысл предложения останется ясным.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58475" y="190180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исключением одного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оборот сообщает, что одно условие выбивается из общего правила. Запятые помогают отделить исключение от основного сообщения и сделать предложение более понятным.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5158475" y="321975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учебником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оборот указывает на присоединение: к одному предмету добавляется другой. Важно проверить, насколько тесно он связан с основной частью предложения и нужен ли особый знак.
</a:t>
            </a:r>
            <a:endParaRPr lang="en-US" sz="10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зависит от 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дополнений нужно узнавать по смыслу, а не только по предлогу. Если оборот выражает исключение, добавление или замену и его можно убрать, запятая обычно нужна.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2026-05-28T06:26:52Z</dcterms:created>
  <dcterms:modified xsi:type="dcterms:W3CDTF">2026-05-28T06:26:52Z</dcterms:modified>
</cp:coreProperties>
</file>