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3066" y="1069925"/>
            <a:ext cx="3155218" cy="3170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960200" y="370725"/>
            <a:ext cx="4090500" cy="59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960200" y="1156500"/>
            <a:ext cx="4090500" cy="283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десятичных дробей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Учимся сравнивать числа по разрядам и без ошибок.
</a:t>
            </a:r>
            <a:endParaRPr lang="en-US" sz="45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71475" y="1148452"/>
            <a:ext cx="3218100" cy="315524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20150" y="1213600"/>
            <a:ext cx="4829100" cy="234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десятичной дроби есть целая часть, запятая и дробная часть. После запятой разряды идут по порядку: десятые, сотые, тысячные. Нули в конце записи не меняют значение числа, но помогают удобно сравнивать дроби.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устроена десятичная дробь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6987" y="1355320"/>
            <a:ext cx="2307600" cy="196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целые части не совпадают, сразу больше та десятичная дробь, у которой целая часть больше. Дробную часть в этом случае можно даже не рассматривать.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3418224" y="1355320"/>
            <a:ext cx="2307600" cy="196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 сравнивают числа 7,2 и 6,98: у первого числа целая часть 7, значит оно больше. То же правило работает для 12,03 и 11,99.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6269462" y="1355320"/>
            <a:ext cx="2307600" cy="196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способ самый быстрый. Он помогает сразу определить результат, потому что сравнение всегда начинается с целой части, а не с цифр после запятой.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 целой части
</a:t>
            </a:r>
            <a:endParaRPr lang="en-US" sz="3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75" y="0"/>
            <a:ext cx="379735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799650" y="1613925"/>
            <a:ext cx="4923900" cy="95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целые части равны, сначала смотрят на цифру после запятой — десятые. Например, 4,7 больше 4,3, потому что 7 десятых больше 3 десятых.
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3799747" y="342050"/>
            <a:ext cx="49239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8" b="1" dirty="0">
                <a:solidFill>
                  <a:srgbClr val="1298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целые части одинаковые
</a:t>
            </a:r>
            <a:endParaRPr lang="en-US" sz="2508" dirty="0"/>
          </a:p>
        </p:txBody>
      </p:sp>
      <p:sp>
        <p:nvSpPr>
          <p:cNvPr id="9" name="Text 2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3799650" y="1044438"/>
            <a:ext cx="4923900" cy="40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Сравниваем десятые
</a:t>
            </a:r>
            <a:endParaRPr lang="en-US" sz="1800" dirty="0"/>
          </a:p>
        </p:txBody>
      </p:sp>
      <p:sp>
        <p:nvSpPr>
          <p:cNvPr id="11" name="Text 4"/>
          <p:cNvSpPr txBox="1"/>
          <p:nvPr/>
        </p:nvSpPr>
        <p:spPr>
          <a:xfrm>
            <a:off x="3799300" y="3380538"/>
            <a:ext cx="4923900" cy="95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десятые совпадают, переходят к сотым, затем к тысячным. Для наглядности удобно представить числа на числовой прямой и отметить их положение точками.
</a:t>
            </a:r>
            <a:endParaRPr lang="en-US" sz="1600" dirty="0"/>
          </a:p>
        </p:txBody>
      </p:sp>
      <p:sp>
        <p:nvSpPr>
          <p:cNvPr id="12" name="Text 5"/>
          <p:cNvSpPr txBox="1"/>
          <p:nvPr/>
        </p:nvSpPr>
        <p:spPr>
          <a:xfrm>
            <a:off x="3799300" y="2811050"/>
            <a:ext cx="4923900" cy="40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нужно идти дальше
</a:t>
            </a:r>
            <a:endParaRPr lang="en-US" sz="1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94050" y="1069609"/>
            <a:ext cx="3829500" cy="261968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420150" y="1068000"/>
            <a:ext cx="4151400" cy="18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школьных заданиях чаще всего достаточно первых двух шагов: целой части и десятых.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сравнения всегда один и тот же: от старшего разряда к младшему, пока не появится различие.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4893900" y="3843000"/>
            <a:ext cx="3829500" cy="43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Школьное правило сравнения десятичных дробей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разряды сравнивают по порядку
</a:t>
            </a:r>
            <a:endParaRPr lang="en-US" sz="3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6718" y="342050"/>
            <a:ext cx="5175714" cy="3891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420150" y="342050"/>
            <a:ext cx="2878200" cy="389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сравнить десятичные дроби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построена по школьному алгоритму сравнения разрядов.
</a:t>
            </a:r>
            <a:endParaRPr lang="en-US" sz="3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997400" y="2190549"/>
            <a:ext cx="4710300" cy="102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Такая запись полезна, когда нужно сделать числа одинаковой длины. Тогда легче сравнить разряды и увидеть, где различие находится в десятых, сотых или тысячных.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544950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1088575" y="241125"/>
            <a:ext cx="2585400" cy="466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Нули в конце числа
</a:t>
            </a:r>
            <a:endParaRPr lang="en-US" sz="3000" dirty="0"/>
          </a:p>
        </p:txBody>
      </p:sp>
      <p:sp>
        <p:nvSpPr>
          <p:cNvPr id="10" name="Text 3"/>
          <p:cNvSpPr txBox="1"/>
          <p:nvPr/>
        </p:nvSpPr>
        <p:spPr>
          <a:xfrm>
            <a:off x="3997400" y="599299"/>
            <a:ext cx="4710300" cy="102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Нули справа после запятой не меняют значение десятичной дроби. Поэтому 2,4, 2,40 и 2,400 — это одно и то же число, записанное по-разному.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011900" y="3781799"/>
            <a:ext cx="4710300" cy="102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 не путать нули в конце числа с цифрами внутри записи. Ноль в конце можно добавить или убрать без изменения значения, а внутри числа он уже влияет на разряд.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0" y="1861333"/>
            <a:ext cx="4151400" cy="13247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420150" y="1148225"/>
            <a:ext cx="3925500" cy="27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таблице показано, как записи могут быть равными или разными по значению.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Количество цифр в записи не определяет результат. Решают разряды и значение каждой цифры.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1298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Равные и неравные записи дробей
</a:t>
            </a:r>
            <a:endParaRPr lang="en-US" sz="3000" dirty="0"/>
          </a:p>
        </p:txBody>
      </p:sp>
      <p:sp>
        <p:nvSpPr>
          <p:cNvPr id="8" name="Text 3"/>
          <p:cNvSpPr txBox="1"/>
          <p:nvPr/>
        </p:nvSpPr>
        <p:spPr>
          <a:xfrm>
            <a:off x="4572000" y="4033250"/>
            <a:ext cx="4151400" cy="29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правила записи десятичных дробей
</a:t>
            </a:r>
            <a:endParaRPr lang="en-US" sz="13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71475" y="1148452"/>
            <a:ext cx="3218100" cy="315524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1153025" y="342050"/>
            <a:ext cx="75708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на числовой прямой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1455025" y="1148225"/>
            <a:ext cx="3783000" cy="145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числовой прямой меньшее число всегда находится левее, а большее — правее. Поэтому 2,29 расположено левее 2,3, а 2,31 — правее 2,3.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1455025" y="2836958"/>
            <a:ext cx="3783000" cy="145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способ помогает увидеть порядок чисел сразу, без долгих вычислений. Он особенно удобен, когда нужно сравнить несколько близких по значению дробей между соседними отметками.
</a:t>
            </a:r>
            <a:endParaRPr lang="en-US" sz="16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94050" y="1069609"/>
            <a:ext cx="3829500" cy="261968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420150" y="1068000"/>
            <a:ext cx="4151400" cy="18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каждой паре результат определяется разным разрядом, поэтому важно сравнивать числа по порядку, а не по количеству цифр.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проверяют десятые, затем сотые. Если нужно, дописывают нули и продолжают сравнение до первого различия.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4893900" y="3843000"/>
            <a:ext cx="3829500" cy="43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 для 5–6 классов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сравнения по разрядам
</a:t>
            </a:r>
            <a:endParaRPr lang="en-US" sz="3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65900" y="1406481"/>
            <a:ext cx="2454000" cy="24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Нельзя смотреть только на количество цифр после запятой: у 0,9 одна цифра, но это число больше, чем 0,12, потому что сравнение начинается с целой части и десятых.
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1298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 сравнении дробей
</a:t>
            </a:r>
            <a:endParaRPr lang="en-US" sz="3000" dirty="0"/>
          </a:p>
        </p:txBody>
      </p:sp>
      <p:sp>
        <p:nvSpPr>
          <p:cNvPr id="10" name="Text 3"/>
          <p:cNvSpPr txBox="1"/>
          <p:nvPr/>
        </p:nvSpPr>
        <p:spPr>
          <a:xfrm>
            <a:off x="3344725" y="1406481"/>
            <a:ext cx="2454000" cy="24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Частая ошибка — путать 3,05 и 3,5. В разряде десятых у второго числа стоит 5, а у первого — 0, поэтому 3,5 больше независимо от длины записи.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6269025" y="1396231"/>
            <a:ext cx="2454000" cy="24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не ошибиться, сравнивайте цифры по одинаковым разрядам и при необходимости дописывайте нули справа. Тогда видно, какое число действительно больше, меньше или равно.
</a:t>
            </a:r>
            <a:endParaRPr lang="en-US" sz="16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6718" y="342050"/>
            <a:ext cx="5175714" cy="3891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420150" y="342050"/>
            <a:ext cx="2878200" cy="389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ответа перед записью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сравнения десятичных дробей: от выравнивания записей до выбора знака сравнения.
</a:t>
            </a:r>
            <a:endParaRPr lang="en-US" sz="3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83797" y="1068000"/>
            <a:ext cx="6171705" cy="1969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1815900" y="3198677"/>
            <a:ext cx="6907500" cy="108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показывают, как десятичные дроби помогают точно сравнивать цену, длину и время в повседневных и учебных ситуациях.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дроби определяется разрядами, поэтому в жизни важны не только цифры, но и их место после запятой.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1815900" y="342050"/>
            <a:ext cx="69075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36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десятичных дробей в жизни
</a:t>
            </a:r>
            <a:endParaRPr lang="en-US" sz="2736" dirty="0"/>
          </a:p>
        </p:txBody>
      </p:sp>
      <p:sp>
        <p:nvSpPr>
          <p:cNvPr id="8" name="Text 3"/>
          <p:cNvSpPr txBox="1"/>
          <p:nvPr/>
        </p:nvSpPr>
        <p:spPr>
          <a:xfrm>
            <a:off x="1815900" y="4433975"/>
            <a:ext cx="60570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Бытовые вычисления и школьные задачи
</a:t>
            </a:r>
            <a:endParaRPr lang="en-US" sz="13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71475" y="1148452"/>
            <a:ext cx="3218100" cy="315524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1153025" y="342050"/>
            <a:ext cx="75708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и округление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1455025" y="1148225"/>
            <a:ext cx="3783000" cy="145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Числа 8,49 и 8,5 удобнее сравнивать после приведения к одинаковому виду: 8,49 и 8,50. Тогда сразу видно, что во втором числе больше десятых и сотых.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1455025" y="2836958"/>
            <a:ext cx="3783000" cy="145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Округление может изменить запись числа и его вид. Например, 4,96 при округлении до единиц становится 5, а 4,94 при округлении до десятых — 4,9.
</a:t>
            </a:r>
            <a:endParaRPr lang="en-US" sz="16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94050" y="1069609"/>
            <a:ext cx="3829500" cy="261968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420150" y="1068000"/>
            <a:ext cx="4151400" cy="18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задачах с десятичными дробями каждый знак нужен в своей ситуации, а равенство часто встречается у разных записей одного числа.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может завершаться тремя результатами, и знак равенства особенно важен при одинаковом значении разных записей.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4893900" y="3843000"/>
            <a:ext cx="3829500" cy="43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задания по математике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Знаки сравнения в записях
</a:t>
            </a:r>
            <a:endParaRPr lang="en-US" sz="3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нескольких дробей подряд
</a:t>
            </a:r>
            <a:endParaRPr lang="en-US" sz="3000" dirty="0"/>
          </a:p>
        </p:txBody>
      </p:sp>
      <p:sp>
        <p:nvSpPr>
          <p:cNvPr id="9" name="Text 2"/>
          <p:cNvSpPr txBox="1"/>
          <p:nvPr/>
        </p:nvSpPr>
        <p:spPr>
          <a:xfrm>
            <a:off x="501275" y="2122800"/>
            <a:ext cx="1981200" cy="17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Записываем числа с одинаковым количеством знаков после запятой, чтобы разряды можно было сравнивать по порядку и без путаницы.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01276" y="1526925"/>
            <a:ext cx="1981200" cy="43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Начать с выравнивания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3052450" y="2122800"/>
            <a:ext cx="1981200" cy="17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ряда 1,09; 1,1; 1,11 получаем 1,09; 1,10; 1,11. После этого порядок становится очевидным по сотым.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3052451" y="1526925"/>
            <a:ext cx="1981200" cy="43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Сравнить по возрастанию
</a:t>
            </a:r>
            <a:endParaRPr lang="en-US" sz="1600" dirty="0"/>
          </a:p>
        </p:txBody>
      </p:sp>
      <p:sp>
        <p:nvSpPr>
          <p:cNvPr id="13" name="Text 6"/>
          <p:cNvSpPr txBox="1"/>
          <p:nvPr/>
        </p:nvSpPr>
        <p:spPr>
          <a:xfrm>
            <a:off x="5603625" y="2122800"/>
            <a:ext cx="1981200" cy="17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способ помогает быстро расположить несколько дробей от меньшего к большему или наоборот, не пропуская важные разряды.
</a:t>
            </a:r>
            <a:endParaRPr lang="en-US" sz="1400" dirty="0"/>
          </a:p>
        </p:txBody>
      </p:sp>
      <p:sp>
        <p:nvSpPr>
          <p:cNvPr id="14" name="Text 7"/>
          <p:cNvSpPr txBox="1"/>
          <p:nvPr/>
        </p:nvSpPr>
        <p:spPr>
          <a:xfrm>
            <a:off x="5603626" y="1526925"/>
            <a:ext cx="1981200" cy="43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Зафиксировать порядок
</a:t>
            </a:r>
            <a:endParaRPr lang="en-US" sz="16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0" y="1861333"/>
            <a:ext cx="4151400" cy="13247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420150" y="1148225"/>
            <a:ext cx="3925500" cy="27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таблице нужно определить правильный знак сравнения для каждой пары. Это помогает проверить, умеешь ли ты выравнивать дроби по разрядам.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получить верный ответ, иногда нужно дописать нули и сравнить числа по одинаковым разрядам.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1298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Мини-тренировка на три пары чисел
</a:t>
            </a:r>
            <a:endParaRPr lang="en-US" sz="3000" dirty="0"/>
          </a:p>
        </p:txBody>
      </p:sp>
      <p:sp>
        <p:nvSpPr>
          <p:cNvPr id="8" name="Text 3"/>
          <p:cNvSpPr txBox="1"/>
          <p:nvPr/>
        </p:nvSpPr>
        <p:spPr>
          <a:xfrm>
            <a:off x="4572000" y="4033250"/>
            <a:ext cx="4151400" cy="29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 для закрепления правила
</a:t>
            </a:r>
            <a:endParaRPr lang="en-US" sz="13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52000" y="1135961"/>
            <a:ext cx="3250800" cy="322222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99650" y="1213600"/>
            <a:ext cx="4923900" cy="12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запиши обе дроби так, чтобы запятые стояли друг под другом. После этого проверь целые части и каждый следующий разряд: десятые, сотые, тысячные.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проверить свой ответ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3799650" y="2524455"/>
            <a:ext cx="4923900" cy="12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цифры в нужном разряде не совпали, сразу видно ошибку. Такой способ особенно полезен, когда числа выглядят похоже, но отличаются одним знаком.
</a:t>
            </a:r>
            <a:endParaRPr lang="en-US" sz="16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6718" y="342050"/>
            <a:ext cx="5175714" cy="3891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420150" y="342050"/>
            <a:ext cx="2878200" cy="389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примера к общему правилу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построен на сравнении чисел 3,8 и 3,75 и подходит для любых десятичных дробей.
</a:t>
            </a:r>
            <a:endParaRPr lang="en-US" sz="3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709275" y="1252600"/>
            <a:ext cx="5767200" cy="260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вывод урока
</a:t>
            </a:r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сравнить десятичные дроби, сначала смотрят на целую часть, затем на десятые, сотые и тысячные. Нули в конце записи не меняют число, а правило помогает в измерениях, ценах и времени.
</a:t>
            </a:r>
            <a:endParaRPr lang="en-US" sz="4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2026-05-24T12:40:07Z</dcterms:created>
  <dcterms:modified xsi:type="dcterms:W3CDTF">2026-05-24T12:40:07Z</dcterms:modified>
</cp:coreProperties>
</file>