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XVII века: война, кризис, перемены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кризисы и революции меняли Европу и её политическую карту.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XVII века: почему это единый сюжет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объединил религиозные войны, борьбу за налоги и конфликт между монархией и сословиями. Поэтому война и революции в Европе — части одного исторического процесса.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в Священной Римской империи началась война, изменившая политическое равновесие Европы.
</a:t>
            </a:r>
            <a:endParaRPr lang="en-US" sz="2162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длилась почти три десятилетия и втянула большую часть Европы, превратившись из местного конфликта в общеевропейскую борьбу за порядок.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Тридцатилетней войны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раскол и имперская политика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разрушила прежнее религиозное единство Европы и сделала веру вопросом политики. Конфессия стала не только убеждением, но и признаком политической лояльности.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Реформации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князей Священной Римской империи защита веры означала защиту собственных прав и земель. Любое давление со стороны императора воспринималось как угроза автономии.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автономия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 стремились укрепить централизованную власть и поддержать католическое единство. Это усиливало подозрение протестантских земель, которые опасались потери политической самостоятельности.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Габсбургов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вероисповедании быстро превращался в спор о налогах, войске и управлении территориями. Именно поэтому религиозный конфликт стал столь масштабным и упорным.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догм к власти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97377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24389"/>
            <a:ext cx="350400" cy="28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47413"/>
            <a:ext cx="350400" cy="280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империя: карта напряжения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Пёстрая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соседствовали католические епископства, лютеранские княжества и кальвинистские территории. Такое соседство делало любой локальный спор потенциальным поводом для большой войны.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собственности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храмах, монастырских землях и правах на богослужение затрагивали не только верующих, но и политические интересы правителей. Религия и собственность были тесно связаны.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империи ревниво оберегали свои привилегии и не хотели усиления императорской власти. Поэтому конфессиональные разногласия мгновенно становились борьбой за статус.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устройстве империя оставалась внутренне раздробленной. Любой компромисс был хрупким, а любой шаг к централизации мог вызвать вооружённое сопротивление.
</a:t>
            </a:r>
            <a:endParaRPr lang="en-US" sz="9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зачем вступил в конфликт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и династия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 опирались на идею единой власти и на поддержку католицизма. Их политика вызывала сопротивление тех, кто боялся усиления императора и потери собственных прав.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Протестантские князья выступали не только из-за веры, но и ради сохранения политической самостоятельности. Для них конфликт был способом защитить привилегии и территориальный контроль.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Датский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Дания вмешалась, чтобы поддержать протестантов и укрепить своё положение в Северной Европе. Однако её участие показало, что локальный спор уже стал делом международной политики.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и Франция вступали в войну по разным причинам, но обе стремились не допустить чрезмерного усиления Габсбургов. Баланс сил стал важнее религиозной солидарности.
</a:t>
            </a:r>
            <a:endParaRPr lang="en-US" sz="12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1618–1623: от Пражского восстания к Белой горе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Чешский этап войны: от символического начала конфликта к поражению восстания и ужесточению контроля.
</a:t>
            </a:r>
            <a:endParaRPr lang="en-US" sz="9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1625–1629: датское вмешательство и эдикт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Датский этап показал, что война требует всё больших ресурсов и усиливает религиозно-политическое давление.
</a:t>
            </a:r>
            <a:endParaRPr lang="en-US" sz="94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1630–1635: шведский перелом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Шведский этап связан с новой военной организацией и заметным изменением соотношения сил в Центральной Европе.
</a:t>
            </a:r>
            <a:endParaRPr lang="en-US" sz="8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1635–1648: война держав против Габсбургов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Франко-шведский этап завершил превращение конфессионального конфликта в борьбу держав.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войны: кто, когда и зачем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войны показывают, как местный кризис в Чехии превратился в общеевропейское противостояние держав и союзов.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религиозные мотивы отходили на второй план, а на первый выходили политика, безопасность и баланс сил.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Тридцатилетней войны, школьный курс новейшей истории Европы
</a:t>
            </a:r>
            <a:endParaRPr lang="en-US" sz="6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Валленштейна и наемной войны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которая кормила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Валленштейн строил армию как огромный военный механизм, который должен был кормить себя сам. Солдаты жили за счет реквизиций и контрибуций, а потому война ощущалась не только на поле боя, но и в деревнях, на дорогах, в городах.
</a:t>
            </a:r>
            <a:endParaRPr lang="en-US" sz="1046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и политическая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68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императора он был незаменимым полководцем, но его сила вызывала тревогу даже у союзников. Чем больше росла его армия, тем яснее становилось: в XVII веке власть зависела не только от веры, но и от денег, поставок и управления людьми.
</a:t>
            </a:r>
            <a:endParaRPr lang="en-US" sz="1015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7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войне решали не только знамёна и лозунги, но и дисциплина, снабжение, наем и учет потерь. Именно поэтому Валленштейн стал символом новой военной реальности, где успех покупался организацией и ресурсами, а не одной лишь идеей.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поворотные точки конфликта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за кампанией конфликт менял смысл: от восстания против императора к борьбе крупных держав за контроль над Европой.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перелом связан с Брейтенфельдом, после которого стало ясно, что империя больше не контролирует ход войны.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Тридцатилетней войны; общепринятая оценка значимости событий
</a:t>
            </a:r>
            <a:endParaRPr lang="en-US" sz="6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войны к миру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1648: договоренность о мире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переговоров между империей, Францией, Швецией и союзниками был признан новый политический баланс. Война завершилась не победой одной стороны, а соглашением о правилах сосуществования.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права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 города получили больше самостоятельности в пределах империи. Религиозные споры были смягчены, а прежняя попытка навязать единство силой окончательно утратила перспективу.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Изменившаяся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 сохранилась, но стала еще более раздробленной и слабой. Вестфальский мир закрепил принцип баланса сил, который надолго определил европейскую дипломатию.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цена войны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Германии боевые действия и проход армий приводили к гибели жителей, бегству семей и нехватке рабочих рук. Пустели целые деревни, а восстановление населения растянулось на долгие годы.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Реквизиции, контрибуции и новые налоги разрушали привычный уклад жизни. Крестьяне теряли урожай и скот, а ремесленники и торговцы сталкивались с резким падением спроса и перебоями в перевозках.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становились опасными, ярмарки пустели, а города жили в условиях постоянной нехватки денег. Экономика многих земель пережила долгий спад, из которого выходила медленно и неравномерно.
</a:t>
            </a:r>
            <a:endParaRPr lang="en-US" sz="1014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восстановление не происходило быстро: нужно было заново заселять земли, чинить дороги, восстанавливать поля и возвращать доверие к обмену. Для современников это означало десятилетия труда и лишений.
</a:t>
            </a:r>
            <a:endParaRPr lang="en-US" sz="10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для Европы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Усиление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Франции была не случайностью, а результатом длительной политики сдерживания Габсбургов. Ослабление их позиций открыло Парижу больше пространства для влияния в Европе.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Ослабление имперского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уже не мог диктовать волю немецким князьям так, как прежде. После войны его власть стала заметно более ограниченной, а сама империя — политически слабее и раздробленнее.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Политика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дипломатия стала строиться на расчете, а не только на религиозной солидарности. Союзы заключали ради безопасности, территорий и равновесия, даже если партнеры различались по вере.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язык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XVII век показал: государственный интерес постепенно становится важнее династической традиции и конфессиональной лояльности. Это был поворот к новой системе международных отношений.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Республики Соединенных провинций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вера и 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Нидерландов были тесно связаны с торговлей, кредитом и морскими путями, поэтому борьба против Испании затрагивала и экономику. Участие купцов, местных элит и религиозных общин сделало конфликт особенно устойчивым и массовым.
</a:t>
            </a:r>
            <a:endParaRPr lang="en-US" sz="1026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новой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стала Республика Соединенных провинций — новое политическое образование, возникшее не по воле монарха, а в результате длительного сопротивления. Этот опыт показал, что государство может формироваться снизу, через союз провинций и общие интересы.
</a:t>
            </a:r>
            <a:endParaRPr lang="en-US" sz="1026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Восстание, ставшее государством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Нидерландское восстание началось как протест против испанского контроля, но быстро приобрело более широкий смысл. Религиозные разногласия, торговые интересы и стремление к самоуправлению соединились в движении, которое уже нельзя было свести к одному спору о вере.
</a:t>
            </a:r>
            <a:endParaRPr lang="en-US" sz="10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гражданской войне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4793399" y="1493300"/>
            <a:ext cx="39906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1640: конфликт короля и 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потребовал ограничить произвол короля, особенно в вопросах налогов и религии. Накопившееся недоверие превратило спор о полномочиях в открытый политический кризис.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3664581" y="2623850"/>
            <a:ext cx="43668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1640-е: гражданская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разделила страну на сторонников короля и парламента. Победа парламентских сил привела к суду над Карлом I и его казни, что стало беспрецедентным шагом для Европы.
</a:t>
            </a:r>
            <a:endParaRPr lang="en-US" sz="1148" dirty="0"/>
          </a:p>
        </p:txBody>
      </p:sp>
      <p:sp>
        <p:nvSpPr>
          <p:cNvPr id="11" name="Text 4"/>
          <p:cNvSpPr txBox="1"/>
          <p:nvPr/>
        </p:nvSpPr>
        <p:spPr>
          <a:xfrm>
            <a:off x="2511872" y="3792413"/>
            <a:ext cx="43668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войны: новая политическая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парламента укрепилась идея, что власть монарха должна быть ограничена законом и представительными институтами. Английский опыт стал важным примером изменения формы правления.
</a:t>
            </a:r>
            <a:endParaRPr lang="en-US" sz="11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различное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менял международную систему, а революции перестраивали внутренние отношения между правителем, обществом и представительными органами.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 войны и революций были общие причины, но разные последствия для Европы.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Тридцатилетней войны, Нидерландской и Английской революций
</a:t>
            </a:r>
            <a:endParaRPr lang="en-US" sz="7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старого порядка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и первые революции в Европе показали, что старый порядок уже не мог удерживаться только династиями и верой: решающими становились деньги, армия, союзники и право на участие в политике.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2026-07-26T07:11:04Z</dcterms:created>
  <dcterms:modified xsi:type="dcterms:W3CDTF">2026-07-26T07:11:04Z</dcterms:modified>
</cp:coreProperties>
</file>