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Бессмертие в литературе: от вечной славы к вечной жизни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литература отвечает на главный страх человека — исчезнуть навсегда?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школьнику размышлять о бессмертии в литературе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бессмертия помогает увидеть, как писатели XIX–XX веков связывают жизнь, смерть, память и ответственность. Через миф, религию, философию и художественные образы она раскрывает страх забвения, поиск смысла и стремление человека превзойти собственные пределы.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истоки мотива бессмертия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121385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эпос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«Эпосе о Гильгамеше» герой впервые ясно осознаёт, что телесная вечность человеку недоступна, а смерть является неизбежной границей.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98680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Древнегреческое kleos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kleos обозначает имя, не исчезающее после смерти. Так формируется идея бессмертия как исторической и культурной памяти.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Героическая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античной культуре ценность получает не вечная жизнь тела, а слава героя, которая переживает его и сохраняется в памяти людей.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715375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наследие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Античный опыт сделал бессмертие не чудом, а нравственно значимой формой продолжения жизни в слове, подвиге и истории.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Библейская традиция понимает земную жизнь как испытание, а смерть — не как окончательный конец, а как переход к высшей реальности. Поэтому бессмертие связано прежде всего с надеждой на спасение души и воскресение.
</a:t>
            </a:r>
            <a:endParaRPr lang="en-US" sz="897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как путь к вечности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религиозной литературе человек отвечает не только за поступки, но и за внутреннее состояние сердца. Образ вечности усиливает мысль о покаянии, духовной ответственности и правде, которая открывается за пределами земного времени.
</a:t>
            </a:r>
            <a:endParaRPr lang="en-US" sz="897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суд и покаяние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русской литературы религиозный смысл бессмертия особенно важен там, где героя ведут к вечности страдание, очищение и нравственный выбор. Свет, путь и преображение становятся визуальными символами этой духовной идеи.
</a:t>
            </a:r>
            <a:endParaRPr lang="en-US" sz="897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дорога к истине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Библейский и религиозный смысл вечной жизни
</a:t>
            </a:r>
            <a:endParaRPr lang="en-US" sz="314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проблема смерти и вечности в литературе XIX века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Достоевского, Толстого и Тургенева человек постоянно оказывается перед пределом жизни, поэтому смерть становится не финалом сюжета, а способом проверить истинную цену убеждений, чувств и поступков.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XIX века задаёт вопрос: что может пережить человека — память, любовь, доброе дело или духовный опыт? Ответы авторов различаются, но все они связывают вечность с нравственной ответственностью.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столкновение конечности и стремления к смыслу придаёт произведениям философскую глубину. Бессмертие здесь не обещание чуда, а мера того, насколько жизнь была прожита осмысленно.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бессмертия в литературе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формы чаще всего становятся художественно значимыми в классических произведениях.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чаще всего доверяет духовному и культурному продолжению жизни, чем буквальной вечности тела.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мировой и русской классики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5163" y="13878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8087" y="13878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56787" y="138780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Бессмертие как память потомков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1322663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через любовь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продолжает жить в сердцах близких, если его чувство было подлинным и оставило нравственный след.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3555587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через подвиг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остаётся в истории благодаря поступку, который становится примером для других и сохраняет его имя после смерти.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874288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через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и прозе память превращается в художественную форму бессмертия: имя, образ и смысл жизни удерживаются текстом.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2405609"/>
            <a:ext cx="3812100" cy="9137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произведения, в которых раскрыт мотив бессмертия
</a:t>
            </a:r>
            <a:endParaRPr lang="en-US" sz="2026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разные авторы связывают вечность с памятью, духовным выбором и силой художественного слова.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бессмертие связано с внутренней ценой: знанием, сомнением, нравственным испытанием или ответственностью перед временем.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и русская классика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литературе раскрывается мотив бессмертия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 общему развитию мотива в произведениях разных эпох.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бессмертия в трагедии Шекспира и европейской традиции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трагедиях Шекспира бессмертие почти всегда связано с пределом: власть, слава и человеческая судьба оказываются временными, а стремление к вечности оборачивается драмой.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Герой, который хочет оставить имя в истории или победить конечность, сталкивается с неизбежностью расплаты. Тема вечности приобретает трагический характер именно потому, что природа человека остаётся ограниченной.
</a:t>
            </a:r>
            <a:endParaRPr lang="en-US" sz="1112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литература развивает этот конфликт дальше: желание выйти за рамки обычной жизни становится испытанием характера, совести и способности принять ответственность за выбор.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бессмертие в трагической традиции — не награда, а проверка. Оно показывает, способен ли человек сохранить достоинство, когда мечта о вечности сталкивается с реальностью смерти.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Фауст как герой предельного поиска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Фауст у Гёте не принимает обычную ограниченность жизни и стремится к полному знанию, действию и опыту. Его порыв связан с мечтой о преодолении смертности и внутренней пустоты.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выхода за границы человеческого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путь к вечности в поэме проходит через испытание совести, ответственности и выбора. Автор показывает: желание превзойти природу человека без нравственной опоры ведёт не к бессмертию, а к гибели личности.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Жажда вечности и нравственный предел
</a:t>
            </a:r>
            <a:endParaRPr lang="en-US" sz="2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литературных трактовок бессмертия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чаще связывает вечность не с телом, а с внутренним смыслом жизни, который сохраняется в поступке, слове и памяти культуры.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 духовная и творческая модели; телесное бессмертие остаётся редкой и проблемной мечтой.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школьной программы и мировой классики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о мгновении, которое становится вечностью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Тютчева и Фета краткий миг природы или чувства приобретает вечное значение, потому что в нём человек впервые ясно переживает полноту бытия.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Блока и других поэтов время часто воспринимается как напряжённый переход между исчезновением и сохранением смысла. Слово удерживает то, что само мгновение уже уносит.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образ превращает личное переживание в форму духовной вечности. Поэтому любовь, память и красота в лирике нередко сильнее физической конечности.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8050" y="45897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Душа и вечность в прозе Толстого и Достоевского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7373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Толстого встреча со смертью разоблачает ложные ценности и заставляет героя искать внутреннюю правду. Важным становится не внешний успех, а нравственная ясность сознания.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6352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Достоевского вопрос бессмертия связан со свободой, верой и личной ответственностью. Человек отвечает не только за поступок, но и за выбор между добром и духовным падением.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5331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писателя показывают, что вечность не сводится к физическому чуду. Она открывается как испытание души, способной к покаянию, любви и самоосмыслению.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13" y="1980211"/>
            <a:ext cx="3812100" cy="16537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Аргументы за и против желания жить вечно в литературе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бессмертие привлекает человека как защита от забвения, но одновременно вызывает страх утраты смысла и человеческой меры.
</a:t>
            </a:r>
            <a:endParaRPr lang="en-US" sz="1174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чаще поддерживает не бесконечную жизнь, а осмысленную конечность, в которой особенно ценны любовь, долг и память.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произведений школьного и внеклассного чтения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к мысли о бессмертии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по литературным произведениям о смерти, вере и смысле жизни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6700" y="2636459"/>
            <a:ext cx="9197400" cy="26047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596350" y="140850"/>
            <a:ext cx="39513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как форма культурной вечности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675075" y="1603800"/>
            <a:ext cx="34668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живёт в своих произведениях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текст переживает автора и продолжает звучать в новых эпохах. Именно поэтому имя писателя становится частью культуры, а не только литературной истории.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204325" y="1603800"/>
            <a:ext cx="34668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Классика как общая память читателей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Пушкин, Толстой, Достоевский, Чехов и Булгаков остаются современными через чтение, интерпретации и школьную традицию. Их бессмертие — это сила слова, которое не утрачивает смысла.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означает бессмертие в школьном чтении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ответах тема обычно связывается с примерами из литературы, где важны не фантастические возможности, а моральный смысл существования.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творчество воспринимаются устойчивее телесной вечности, потому что подтверждаются литературными образами.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школьных интерпретаций темы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формы бессмертия чаще всего выделяет литературный анализ.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презентации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схема помогает увидеть, что вечность в текстах раскрывается не одним способом, а через славу, веру, память и творчество.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Вечность в литературе начинается с человеческого поступка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убеждает: бессмертие не отменяет смерть, но превращает слово, любовь, веру и творчество в продолжение жизни человека в культуре. Именно в этом её философская сила.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2026-05-23T20:38:13Z</dcterms:created>
  <dcterms:modified xsi:type="dcterms:W3CDTF">2026-05-23T20:38:13Z</dcterms:modified>
</cp:coreProperties>
</file>