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векторов для решения задач
</a:t>
            </a:r>
            <a:endParaRPr lang="en-US" sz="2408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превращают рисунок в точный ответ.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 задачах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встречаются в геометрии, на координатной плоскости и в задачах на движение. Они удобны, когда нужно учитывать не только размер, но и направление.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стрелкой: ее начало показывает отправную точку, а конец — направление движения или действия. Такой рисунок сразу делает задачу наглядной и понятной.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вектора есть длина и направление. Длина отвечает за величину перемещения, а направление — за то, куда именно оно происходит.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вектор может обозначать шаг, силу, скорость или перемещение. Одна и та же запись помогает описывать разные реальные ситуации.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вектора удобна тем, что позволяет быстро сравнивать направления, складывать движения и находить ответ без длинных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вектора через компоненты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можно задать парой чисел в виде (x; y). Первое число показывает горизонтальный шаг, второе — вертикальный. Вместе они описывают одну стрелку.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компонента отвечает за движение по своей оси. Если изменить только одну из них, изменится положение конца вектора на плоскости.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решении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на клетчатой сетке, где легко посчитать шаги и перейти от чертежа к вычислению без лишних построений.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векторов: правило цепочки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продолжение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рисуют первый вектор, а затем к его концу прикладывают начало второго. Так движение продолжается без разрыва и образует цепочку.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 — это стрелка, которая соединяет начало первого и конец второго. Она показывает общий результат двух последовательных действий.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 осям
</a:t>
            </a:r>
            <a:pPr algn="ctr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координатах складывают отдельные компоненты: горизонтальные с горизонтальными, вертикальные с вертикальными. Это делает вычисления простыми и точными.
</a:t>
            </a:r>
            <a:endParaRPr lang="en-US" sz="993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маршрутах
</a:t>
            </a:r>
            <a:pPr algn="ctr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цепочки помогает в задачах на маршрут, когда объект проходит несколько участков пути и нужно найти его итоговое перемещение.
</a:t>
            </a:r>
            <a:endParaRPr lang="en-US" sz="10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векторов: движение в обратную сторону
</a:t>
            </a:r>
            <a:endParaRPr lang="en-US" sz="199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вектора удобно понимать как прибавление вектора, направленного в противоположную сторону. Поэтому на чертеже появляется движение назад.
</a:t>
            </a:r>
            <a:endParaRPr lang="en-US" sz="1397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вектора, из первого вычитают второй по каждой координате отдельно. Так получают точную разность без догадок.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недостающий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прием помогает найти пропущенный участок маршрута, если известны начало, конец и один из промежуточных отрезков движения.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можно проверить ответ, сложив найденную разность с вычитаемым вектором. Если все верно, получится исходный вектор.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число: длиннее, короче, наоборот
</a:t>
            </a:r>
            <a:endParaRPr lang="en-US" sz="1497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становится длиннее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вектор на число больше единицы, стрелка станет длиннее. Это показывает увеличение расстояния или силы в том же направлении.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становится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меньше единицы делает вектор короче. Так удобно описывать уменьшение скорости, шага или другого измеряемого действия.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обратную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 не только меняет длину, но и разворачивает вектор в противоположную сторону. Получается движение назад.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2a означает вектор в два раза длиннее, а -a — такой же длины, но с противоположным направлением.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и расстояние по компонентам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 осям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сколько клеток вектор проходит по горизонтали и вертикали. Эти значения и есть его компоненты на плоскости.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на 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мысленно строят прямоугольный треугольник, где вектор — это диагональ. Так становится понятнее, откуда берется длина.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диагональ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задач важно помнить: диагональное перемещение короче, чем путь по двум сторонам прямоугольника. Это помогает сравнивать маршруты.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 жизни и на карте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финиш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вектор перемещения показывает, где объект был в начале и где оказался в конце. Это удобно для человека, машины или корабля.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перемещение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перемещение — не одно и то же. Путь может быть длинным и извилистым, а перемещение всегда изображается одной стрелкой.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маршруты, можно сразу увидеть, какой из них ведет к цели быстрее или короче по прямому направлению.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Результирующий вектор на схеме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нужно заменить одним, ищут стрелку, которая дает тот же общий эффект. Она называется результирующей и показывает итог движения или действия.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правилу треугольника второй вектор откладывают от конца первого. Полученная стрелка соединяет начало первой и конец последней, сразу показывая результат.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правилу параллелограмма два вектора строят из одной точки. Диагональ фигуры становится результатом, когда действия направлены одновременно.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помогает в задачах о силе, ветре, течении и сложном маршруте, где несколько участков нужно заменить одним понятным вектором.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неизвестный вектор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равенство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 равенства с векторами, неизвестный легко выразить через обратное действие. Так задача превращается в обычную проверку равенства, а не в угадывание по рисунку.
</a:t>
            </a:r>
            <a:endParaRPr lang="en-US" sz="913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 неизвестный
</a:t>
            </a:r>
            <a:pPr algn="ctr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сначала перенести известные векторы на одну сторону, а затем найти пропущенный. Такой прием работает так же, как восстановление одного звена в цепочке.
</a:t>
            </a:r>
            <a:endParaRPr lang="en-US" sz="975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по осям
</a:t>
            </a:r>
            <a:pPr algn="ctr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координатах каждую компоненту считают отдельно: по оси x и по оси y. Это делает ответ точным и позволяет быстро заметить ошибку в записи.
</a:t>
            </a:r>
            <a:endParaRPr lang="en-US" sz="1046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сравнить длину и направление с условием задачи. Если обе характеристики совпали, найденный вектор действительно подходит без дополнительных предположений.
</a:t>
            </a:r>
            <a:endParaRPr lang="en-US" sz="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рисунка к координатам: Δx и Δy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на сколько клеток точка сместилась по горизонтали. Эта величина называется Δx и показывает, как изменилась координата x от начала до конца.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вертикальное изменение, то есть Δy. Оно показывает, насколько поднялась или опустилась точка, и вместе с Δx полностью описывает движение на плоскости.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координатах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вектор записывают как пару чисел. Такой способ удобен, потому что рисунок сразу превращается в вычисление, а ответ легко проверить по клеткам.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направление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векторы направлены вдоль одной прямой, даже если один из них короче или длиннее другого. Поэтому важно сравнивать не только рисунок, но и числа в координатах.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пропорцию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компоненты одного вектора пропорциональны компонентам другого, векторы параллельны. Отношения координат остаются одинаковыми, даже когда вектор повернут или уменьшен в несколько раз.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 координатам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особенно полезен в геометрических задачах, где трудно полагаться только на глаз. Достаточно выписать координаты и аккуратно сравнить их отношения.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Параллельность: проверка по компонентам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Перпендикулярность: простой критерий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образуют прямой угол, их направления взаимно перпендикулярны. На чертеже это видно по форме угла, а в вычислениях — по специальному условию.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сумма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в координатах — скалярное произведение. Когда сумма произведений соответствующих компонентов равна нулю, векторы перпендикулярны и угол между ними прямой.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критерий удобен тем, что заменяет измерение линейкой или транспортиром. Достаточно подставить числа и сделать короткий расчет без лишних построений.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компонентам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проверки взаимного расположения векторов по координатам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как вектор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показывает не только, как быстро движется объект, но и в каком направлении. Поэтому в задачах на движение её удобно рассматривать как вектор, а не просто число.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зависит от 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движения идут в одну сторону, их скорости складываются. Когда направления различаются, нужно учитывать угол между ними, иначе ответ получится неверным.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реальных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описывать движение машин, самолётов, лодок и людей на карте. Вектор скорости делает условие задачи наглядным и легко проверяемым.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скоростей: движение и ветер
</a:t>
            </a:r>
            <a:endParaRPr lang="en-US" sz="1972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объект движется сам, а ветер или течение тоже имеют направление, нужно учитывать оба вектора одновременно. Итоговое движение зависит от их совместного действия.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направлены не одинаково, итоговая скорость получается как диагональ между ними. Именно поэтому траектория может отклоняться от привычного прямого пути.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важно отдельно назвать собственное движение и внешнее воздействие. Тогда легче понять, какой вклад вносит каждый вектор и как получить общий результат.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стрелку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точку старта и цель на координатной сетке. Между ними проводят стрелку перемещения, которая сразу показывает общее направление и помогает не потеряться в маршруте.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Считайте шаги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изменения по осям и считают, сколько клеток нужно пройти по горизонтали и вертикали. Так легко сравнить разные пути и выбрать самый короткий.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маршрут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проверяют, совпадает ли полученный вектор с реальным маршрутом на карте. Если да, значит, кратчайшее направление найдено верно и без лишних обходов.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плоскости: кратчайшее направление
</a:t>
            </a:r>
            <a:endParaRPr lang="en-US" sz="21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типовых задания и выберите нужный прием: сложение, проверку параллельности или работу со скоростью. Во всех случаях помогает одинаковый порядок действий.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сюжета из темы векторов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Практикум: три задачи по векторной схеме
</a:t>
            </a:r>
            <a:endParaRPr lang="en-US" sz="259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алгоритм подходит для разных сюжетов: сначала схема, затем числа, потом проверка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 деле: проверь себя и решай быстрее
</a:t>
            </a:r>
            <a:endParaRPr lang="en-US" sz="1926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не только рисовать стрелки, но и быстро решать задачи на движение, расстояние и взаимное расположение. Запомните порядок: схема, компоненты, проверка, ответ в контексте.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2026-07-27T07:08:49Z</dcterms:created>
  <dcterms:modified xsi:type="dcterms:W3CDTF">2026-07-27T07:08:49Z</dcterms:modified>
</cp:coreProperties>
</file>