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сказуемое: что это такое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подлежащее получает признак, состояние или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изучать в 5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находить грамматическую основу, отличать виды сказуемого и точнее понимать смысл предложения в 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вроде «Лес был тихим» и «Ребёнок стал школьником» связка помогает понять грамматическое значение, а именная часть — основной смысл сказуемого.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— именная. Именно она называет признак, роль, профессию, возраст, качество или состояние предмета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— связка. Она соединяет подлежащее с признаком, состоянием или другой характеристикой и показывает, как они связаны в предложении.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составное именное сказуемое
</a:t>
            </a:r>
            <a:endParaRPr lang="en-US" sz="20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роли связки выступает глагол быть в разных формах: был, была, будет, будут. Он соединяет подлежащее и именную часть.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обычно не выражена словом: «Небо ясное», «Мы друзья». Это называется нулевой связкой.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связки: стать, становиться, казаться, считаться, оставаться, являться. Они добавляют оттенок изменения, впечатления или оценки.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связки помогает точнее передать смысл: изменение признака, его сохранение или общее мнение о предмете.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связки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63541"/>
            <a:ext cx="4646100" cy="25895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может выражаться разными частями речи и словосочетаниями.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выражена именная часть
</a:t>
            </a:r>
            <a:endParaRPr lang="en-US" sz="263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не ограничивается одной частью речи: она может называть признак, роль, количество или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Именная часть сообщает, каким является предмет речи: каким по цвету, форме, характеру, возрасту, положению или внешнему состоянию.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обозначать не только постоянный признак, но и временное состояние: весёлый, больной, старше, вкусный, уставший.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главное — не действие, а характеристика подлежащего. Поэтому сказуемое отвечает на вопрос о том, каков предмет, кем он является или в каком состоянии находится.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именная часть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типичных школьных примеров по теме «составное именное сказуемое»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связки встречаются чаще всего
</a:t>
            </a:r>
            <a:endParaRPr lang="en-US" sz="278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встречаются нейтральные и наиболее понятные по смыслу связки.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быть и стать: первая обозначает связь, вторая — изменение признака.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составного именного сказуемого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связка соединяет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схеме предложения подлежащее соединяется со сказуемым через связку, а именная часть раскрывает главный смысл. На примере «Погода была холодной» хорошо видно, как одно слово связывает предмет речи с его признаком.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именная часть выделяется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«Он стал врачом» связка показывает изменение, а слово «врачом» сообщает новую роль подлежащего. Такая схема помогает не перепутать часть сказуемого с обычным определением и увидеть грамматическую основу целиком.
</a:t>
            </a:r>
            <a:endParaRPr lang="en-US" sz="14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составное именное сказуемое в предложении
</a:t>
            </a:r>
            <a:endParaRPr lang="en-US" sz="190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словом может не выражаться, но связь между подлежащим и именной частью сохраняется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часто не произносится: её роль выполняет смысл предложения. Это важный признак составного именного сказуемого.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школьной грамматики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70116"/>
            <a:ext cx="4646100" cy="13391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отличаются простое, составное глагольное и составное именное сказуемые по строению и смыслу.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«Сказуемое» для 5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простого и составного сказуемого
</a:t>
            </a:r>
            <a:endParaRPr lang="en-US" sz="2308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сказуемое называет действие, а составные уточняют его начало или сообщают признак, состояние и другую характеристику подлежащего.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глагольном сказуемом главное значение связано с действием и его началом, желанием или намерением: хотел читать, начал смеяться, решил учиться.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составное именное сказуемое отличается от составного глагольного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именном сказуемом сказуемое сообщает не о действии, а о признаке, состоянии, роли или оценке подлежащего: был внимателен, стал врачом, казался уставшим.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удобно проверять по смыслу: если сказуемое отвечает на вопрос о том, что делает подлежащее, это глагольный тип; если о том, какой он или кем стал, — именной.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311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принять именную часть за определение. В предложении «Книга интересная» слово «интересная» входит в сказуемое и вместе с подлежащим образует грамматическую основу.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нулевую связку в настоящем времени и решить, что сказуемого нет. На практике его нужно находить по смысловой связи подлежащего с признаком или состоянием.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учебных предложений по теме «Составное именное сказуемое»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может выражать именная часть
</a:t>
            </a:r>
            <a:endParaRPr lang="en-US" sz="219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предложениях чаще всего встречаются характеристики внешнего и внутреннего состояния, но именная часть может называть и профессию, и количество.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 признаки качества и состояния; реже используются оценка, профессия, возраст и количество.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составного именного сказуемого в учебных предложениях
</a:t>
            </a:r>
            <a:endParaRPr lang="en-US" sz="169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были уставшими» сказуемое показывает состояние подлежащего. Связка и именная часть вместе сообщают не действие, а временный признак.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«Мой друг оказался смелым» сказуемое сообщает о черте характера и даёт оценку поступку или личности. Такое значение характерно для составного именного сказуемого.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«Снег стал рыхлым» связка передаёт изменение, а именная часть называет новый признак предмета. Так видно, что смысл связан со свойством, а не с действием.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«Письмо было написано аккуратно» краткое причастие входит в состав сказуемого и обозначает состояние результата. Связка помогает связать признак с подлежащим.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предложения с составным именным сказуемым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связку и точно определить именную часть сказуемого.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связка особенно нужна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времени и при значении изменения связка особенно важна: будет, станет, сделается. Она показывает, что признак появится или изменится.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связка в 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связка часто не выражена словом, но связь подлежащего и признака сохраняется. Именно по смыслу нужно понимать, что сказуемое составное именное.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помогает выразить время: был, была, были. Без неё предложение теряет точную грамматическую форму и может звучать неполно.
</a:t>
            </a:r>
            <a:endParaRPr lang="en-US" sz="12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смысловую роль выполняет каждая связка в составном именном сказуемом.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«Составное именное сказуемое»
</a:t>
            </a:r>
            <a:endParaRPr lang="en-US" sz="713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связки и их значение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уточнить, как именно подлежащее связано с признаком: просто, через изменение, впечатление, сохранение или общественную оценку.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выделять грамматическую основу и без ошибок выполнять синтаксический разбор, особенно в предложениях, где признак выражен не отдельным определением, а частью сказуемого.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находить составное именное сказуемое
</a:t>
            </a:r>
            <a:endParaRPr lang="en-US" sz="181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при работе с учебными текстами: описаниями, рассуждениями, рассказами. В них часто встречаются конструкции, где подлежащее связывается с качеством, состоянием или ролью.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составное именное и другие виды сказуемого снижает количество ошибок на уроках и в контрольных, потому что значение предложения определяется точнее и быстрее.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замечать нулевую связку в настоящем времени. Если её не увидеть, можно неверно определить структуру предложения и сделать неправильный вывод о сказуемом.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сказуемое: главное, что нужно запомнить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именное сказуемое соединяет подлежащее с признаком, состоянием или ролью и часто имеет нулевую связку в настоящем времени. Умение находить его делает разбор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2026-05-22T18:37:07Z</dcterms:created>
  <dcterms:modified xsi:type="dcterms:W3CDTF">2026-05-22T18:37:07Z</dcterms:modified>
</cp:coreProperties>
</file>