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угла в геометрии: зачем нужен этот приём
</a:t>
            </a:r>
            <a:endParaRPr lang="en-US" sz="25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способ построить равный угол без транспортира.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откладывание угла в 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продолжает изучение углов и знакомство с линейкой и циркулем. Она учит не измерять, а строить точно — и помогает решать задачи на треугольники, параллельные прямые и копирование углов.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данным углом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вершина и две стороны, а внутри находится его область. Именно это положение сторон нужно точно воспроизвести при построении, а не просто повторить внешний вид чертежа.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 выражается в градусах, но при откладывании важнее совпадение формы и положения сторон. Два равных угла имеют одинаковую меру и одинаковое раскрытие.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требуется построить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нужно получить новый угол, который совпадает с данным по величине. Для этого используют линейку и циркуль, чтобы перенести не число градусов, а геометрические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построения равного угла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дугу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исходного угла проводят дугу так, чтобы она пересекла обе стороны. Эта дуга задаёт две опорные точки, между которыми затем измеряют расстояние.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вторую дугу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новой вершины проводят дугу того же радиуса. Благодаря одинаковому радиусу обе дуги оказываются сопоставимыми, а построение сохраняет точность на следующем шаге.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пересечения первой дуги переносят на вторую дугу циркулем. Именно это расстояние определяет положение новой стороны относительно вершины.
</a:t>
            </a:r>
            <a:endParaRPr lang="en-US" sz="1021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вершина соединяется с отмеченной точкой лучом. В результате получается угол, равный исходному, потому что все геометрические расстояния перенесены без изменений.
</a:t>
            </a:r>
            <a:endParaRPr lang="en-US" sz="9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равного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геометрического построения с линейкой и циркулем
</a:t>
            </a:r>
            <a:endParaRPr lang="en-US" sz="236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линейки и циркуля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провести луч и соединить новую вершину с отмеченной точкой. Она задаёт прямое направление, но не измеряет угол и не заменяет циркуль.
</a:t>
            </a:r>
            <a:endParaRPr lang="en-US" sz="941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
</a:t>
            </a:r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строит дуги одного радиуса и переносит расстояние между точками пересечения. Если раскрытие меняется хотя бы один раз, равенство углов нарушается.
</a:t>
            </a:r>
            <a:endParaRPr lang="en-US" sz="920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линии и точные отметки делают чертёж читаемым. Даже небольшой сдвиг центра или неточная отметка могут изменить результат и скрыть ошибку в построении.
</a:t>
            </a:r>
            <a:endParaRPr lang="en-US" sz="910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откладывания угла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каждый инструмент выполняет свою часть построения.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построении — точный перенос расстояния между точками на дугах, а не измерение угла в градусах.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чертёж откладывания угла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видны вершина и две стороны исходного угла. От неё проводят первую дугу, которая пересекает обе стороны и создаёт точки для измерения расстояния.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изображают вторую вершину и дугу того же радиуса. Эти элементы показывают, где именно будет строиться равный угол и как сохраняется одинаковое расстояние.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отметки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чертёж было легко читать, подписывают вершины, точки пересечения и дуги. Без таких обозначений трудно понять, какие расстояния перенесены и почему угол получился равным.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новый угол равен данному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промежутка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второй дуге откладывают такое же расстояние между точками. Новая сторона оказывается в том же положении относительно вершины, что и сторона исходного угла.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точного переноса расстояний полученный угол совпадает с данным по величине. В этом приёме важна не похожесть рисунка, а строгое соблюдение построения.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дуги проведены одним и тем же радиусом, то расстояния от каждой вершины до точек пересечения совпадают. Это создаёт одинаковую основу для дальнейшего построения.
</a:t>
            </a:r>
            <a:endParaRPr lang="en-US" sz="11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ошибок при построении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знании алгоритма неточность на одном шаге может испортить весь чертёж.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из-за изменения раскрытия циркуля и неточного переноса расстояния; аккуратность помогает, но не заменяет точность измерения.
</a:t>
            </a:r>
            <a:endParaRPr lang="en-US" sz="77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условная оценка значимости факторов для учебного чертежа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точки на дуге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иногда отмечают не те точки пересечения дуги со сторонами угла или меняют их местами. Из-за этого расстояние переносится неверно, и новый угол уже не совпадает с заданным.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раскрытие циркуля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дуги некоторые незаметно изменяют радиус циркуля. Тогда вторая дуга становится другой, а весь смысл построения теряется, потому что одинаковые расстояния уже не сохраняются.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Смещают новую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луч проводят не точно из новой вершины, а чуть в стороне, построение сразу искажается. Даже небольшое смещение меняет положение сторон и делает угол неправильным по величине.
</a:t>
            </a:r>
            <a:endParaRPr lang="en-US" sz="85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чертёж неаккуратным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толстые линии, размазанные отметки и нечёткие дуги мешают увидеть шаги построения. В результате трудно проверить, правильно ли перенесено расстояние и совпадает ли угол с образцом.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острого, прямого и тупого угла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дуга обычно пересекает стороны близко к вершине, поэтому все отметки оказываются компактно расположены. Это удобно, но требует особенно точной работы циркулем и карандашом.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прямого угла важно чётко видеть обе стороны и аккуратно ставить точки пересечения. Даже небольшая неточность заметна сразу, потому что стороны должны образовывать ровный перпендикуляр.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тупого угла точки пересечения дуги со сторонами располагаются дальше друг от друга, чем у острого. Это не меняет способ построения: последовательность действий остаётся той же.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градусная мера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характерные значения, которые помогают быстро соотнести вид угла с его числовой мерой и внешним видом.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градусная мера, тем шире раскрывается угол; способ построения при этом остаётся одинаковым.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иллюстративные значения для сравнения видов углов.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откладывание угла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треугольника по стороне и углам нужно точно задать наклон второй и третьей стороны. Откладывание угла позволяет перенести нужное значение без транспортира и сохранить требуемую форму фигуры.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проведении прямой через точку часто нужно воспроизвести угол, равный данному. Если соответствующие углы получаются равными, строение помогает получить параллельное направление в чертеже.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узорах, симметричных рисунках и простых планах одинаковые углы помогают сохранять ритм и пропорции. Благодаря этому элементы выглядят аккуратно и совпадают по наклону в разных частях изображения.
</a:t>
            </a:r>
            <a:endParaRPr lang="en-US" sz="11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последовательном сравнении радиусов, точек и перенесённого расстояния.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8" y="2055822"/>
            <a:ext cx="675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4582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84590"/>
            <a:ext cx="900000" cy="8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 и симметрией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помогают установить параллельность прямых, когда их пересекает секущая. Поэтому умение точно откладывать угол становится важным не только для построений, но и для доказательств в геометрии.
</a:t>
            </a:r>
            <a:endParaRPr lang="en-US" sz="80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симметричном построении одинаковые углы сохраняют форму и пропорции рисунка. Если наклон элементов повторяется точно, левая и правая части фигуры выглядят уравновешенно и аккуратно.
</a:t>
            </a:r>
            <a:endParaRPr lang="en-US" sz="809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угла соединяет простые построения с более сложными темами курса. Через него школьники видят, как одно точное действие помогает решать задачи на параллельность, равенство и симметрию.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и результат каждого действия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даёт нужную опору для следующего и сохраняет равенство углов.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шаг выполнен неточно, равенство углов нарушается; особенно важно сохранять радиус и точность переноса.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крыши в чертеже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изобразить крышу дома или навес, важно повторить одинаковый наклон сторон. Откладывание угла помогает перенести нужное направление без приблизительных измерений. Так чертёж получается аккуратным и понятным для чтения.
</a:t>
            </a:r>
            <a:endParaRPr lang="en-US" sz="1037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узор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узорах часто встречаются повторяющиеся элементы с одинаковым наклоном линий. Если угол перенесён точно, рисунок выглядит ровным и ритмичным. Именно поэтому при создании орнаментов используют геометрические построения.
</a:t>
            </a:r>
            <a:endParaRPr lang="en-US" sz="105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деталей и планов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и разметке деталей одинаковые углы нужны для точного расположения линий и элементов. Даже на простом плане важно сохранить направление, чтобы части изображения совпадали по форме и не искажались при повторении.
</a:t>
            </a:r>
            <a:endParaRPr lang="en-US" sz="104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из жизни и черчения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точность результата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аккуратном чертеже ошибка в радиусе сразу меняет построение и делает дуги неравными.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определяется прежде всего постоянным радиусом, затем верным переносом расстояния; аккуратность лишь помогает избежать путаницы.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этапов построения, без числовых измерений; значения отражают относительную важность факторов.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откладывания угла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угла показывает, как с помощью линейки и циркуля можно точно построить угол, равный данному. Этот приём развивает внимательность, помогает в школьных задачах и учит работать с геометрическими отношениями без лишних измерений.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2026-05-29T02:03:24Z</dcterms:created>
  <dcterms:modified xsi:type="dcterms:W3CDTF">2026-05-29T02:03:24Z</dcterms:modified>
</cp:coreProperties>
</file>