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отклоняющееся поведение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нормы удерживают порядок и где проходят границы допустимого?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старшекласснику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заметны давление группы, желание самоутвердиться и проверка правил на прочность. Понимание норм помогает избегать конфликтов, а знание девиации — отличать риск от полезной инициативы.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норма — это ожидаемый образец поведения, который признаётся правильным в конкретной группе или обществе и помогает людям предсказуемо взаимодействовать.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закрепляются в традициях, морали, праве, обычаях и правилах организаций; они распределяют роли, задают границы дозволенного и уменьшают вероятность конфликтов.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нормы отличаются по обязательности, сфере действия и строгости последствий за нарушение: одни поддерживаются привычкой, другие — формальными санкциями.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социальной нормы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социальных норм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источники норм и способы их поддержки.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формальнее норма, тем точнее она сформулирована и тем строже последствия её нарушения.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обществознанию: классификация социальных норм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нормы закрепляются в повседневной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окружение 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подросток усваивают нормы в семье, школе и среди сверстников, наблюдая за поведением значимых людей. СМИ и цифровые платформы тоже задают образцы допустимого поведения.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повторение и 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правила закрепляются через повторение, одобрение, запрет и наказание. Школьная форма, порядок на уроке, уважительное обращение и дистанция в общении делают нормы привычной частью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социального контроля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действует не только через правила, но и через внутреннюю дисциплину, которая формируется постепенно в процессе социализации.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нагрузку несут самоконтроль и неформальные реакции окружения; формальные меры включаются реже, но действуют жёстче.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типологии социального контроля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997" y="2126473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57695"/>
            <a:ext cx="251569" cy="20125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отклоняющееся поведение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Негативная девиация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поступки, нарушающие нормы и причиняющие вред: агрессия, вандализм, прогулы, кражи, употребление психоактивных веществ и нарушение закона.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девиация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отклонения сначала выглядят как нарушение привычного порядка, но позже приводят к полезным изменениям: новаторству, гражданской инициативе и научному поиску.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девиации меняется со временем и в разных культурах: решают не только правила, но и последствия поступка для людей и общества.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нормы к отклонению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ситуация выбора и реакция окружения влияют на закрепление или коррекцию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Эмиль Дюркгейм объяснял девиацию аномией — ситуацией, когда нормы ослабевают, а человеку становится труднее ориентироваться в ожиданиях общества и собственных целях.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Мертон связывал отклонения с разрывом между одобряемыми целями и доступными средствами их достижения: когда путь к успеху закрыт, растёт риск нарушения правил.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стигматизации показывает, что ярлык «нарушитель» может закрепить девиантную роль. Тогда общественная реакция не исправляет, а усиливает повторное отклонение.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причин девиации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подростковой девиации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проблемы в семье сочетаются с дефицитом признания, слабой занятостью и доступом к вредным моделям поведения в сети.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триггеры связаны с ближайшим окружением подростка; профилактика должна одновременно укреплять семью, школу и безопасный досуг.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теме подростковой девиации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группа как источник норм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создаёт сама компания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подростковой компании быстро складываются свои неписаные правила: как здороваться, что считать «крутым», кого уважать и что можно обсуждать вслух. Эти нормы не записаны, но нарушение сразу заметно и влияет на положение человека в группе.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и страх быть отвергнутым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подростков особенно важны признание, чувство принадлежности и нежелание оказаться «чужим». Поэтому даже небольшая компания может сильно влиять на поведение: поддерживать взаимопомощь, совместную подготовку к урокам или, наоборот, подталкивать к риску и насмешкам.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отклонения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могут обновлять нормы или, наоборот, наносить обществу ущерб — это зависит от их содержания и последствий.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поведения оценивается по-разному: решающими становятся общественная польза, вред и долгосрочные последствия.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теме «Социальные нормы и отклоняющееся поведение».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санкции показывают, что норма соблюдена: это похвала, доверие, признание, грамота или повышение статуса. Они закрепляют желательное поведение и делают его заметным для других.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 их роль в поддержании норм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санкции применяются при нарушении: замечание, выговор, штраф, ограничение доступа, исключение из группы или общественное осуждение. Их задача — обозначить границу допустимого.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работают эффективнее, если они понятны, справедливы и соразмерны проступку. Тогда человек видит связь между действием и последствием, а не воспринимает меру как произвол.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мягкие меры не останавливают нарушение, а чрезмерно жёсткие вызывают протест и скрытое сопротивление. Поэтому в поддержании норм важен баланс между требовательностью и уважением.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Санкции: примеры и последствия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чаще всего применяются замечание и ограничение привилегий, а в обществе сильнее всего действует репутация и утрата доверия.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санкции не только наказывают, но и обозначают границу допустимого поведения для группы.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форм санкций в школьной и социальной практике. Условное распределение для визуализации.
</a:t>
            </a:r>
            <a:endParaRPr lang="en-US" sz="7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отклоняющегося поведения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ранняя поддержка помогает предотвратить закрепление рискованного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49348"/>
            <a:ext cx="234000" cy="1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89" y="3307602"/>
            <a:ext cx="21682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новые формы девиации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и травля в чатах распространяются быстро и могут происходить анонимно. Из-за широкой аудитории унижение становится публичным и долго сохраняется в сети.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 и фейки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легко распространяются ложные сообщения, поддельные ссылки и попытки обмана. Пользователю важно проверять источник, прежде чем делиться информацией.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личных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чужих фото, адресов или переписки без согласия нарушает границы личности. Такое поведение может привести к конфликтам, угрозам и потере доверия.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челленджи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рискованных онлайн-заданиях часто подаётся как игра, но может причинить реальный вред. Ответственная позиция — не повторять опасные действия и не подталкивать к ним других.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культура меняет смысл нормы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общества — разные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 зависят от страны, религии и исторического опыта общества. То, что в одной культуре воспринимается как обычное, в другой может считаться неуместным или даже оскорбительным.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вежливым или недопустимым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приветствия, обращение к старшим, дистанция в общении, одежда и поведение в общественных местах. Поэтому при межкультурном общении особенно важны наблюдательность, уважение и готовность учитывать местные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реагирует на девиацию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зависит от масштаба проблемы, роли СМИ и того, насколько нарушение затрагивает безопасность и доверие.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массовее и опаснее отклонение, тем вероятнее усиление контроля, профилактики и последующий пересмотр правил.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общественной реакции на социальные отклонения; условная схема этапов.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нужны для порядка и безопасности, но их нельзя превращать в жёсткий контроль ради самого контроля. Инициатива и творчество развиваются только там, где есть разумные рамки.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отличать эксперимент и обоснованный протест от опасного поведения. Для этого нужны правовая грамотность, критическое мышление, уважение к личным границам и понимание последствий поступков.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 отменяет ответственность: выбор одного человека влияет на права других. Умение сопротивляться групповому давлению помогает принимать самостоятельные и более взвешенные решения.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сохранять баланс между свободой и нормой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делают жизнь предсказуемой, а отклонения показывают, где общество должно защищать порядок, исправлять ошибки и иногда пересматривать устаревшие правила.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Норма, девиация и ответственность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2026-05-25T11:02:34Z</dcterms:created>
  <dcterms:modified xsi:type="dcterms:W3CDTF">2026-05-25T11:02:34Z</dcterms:modified>
</cp:coreProperties>
</file>