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Распутин. Повесть «Живи и помни»: память, совесть и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войне, страхе и цене утраченной совести.
</a:t>
            </a:r>
            <a:pPr algn="l" indent="0" marL="0">
              <a:lnSpc>
                <a:spcPct val="100000"/>
              </a:lnSpc>
              <a:buNone/>
            </a:pPr>
            <a:r>
              <a:rPr lang="en-US" sz="2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7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Распутина остаётся значимой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«Живи и помни» соединяет военную тему с острым нравственным вопросом: как далеко может завести страх и можно ли сохранить человечность, когда выбор уже сделан.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Распутин и традиция «деревенской прозы»
</a:t>
            </a:r>
            <a:endParaRPr lang="en-US" sz="228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принадлежит к писателям, для которых деревня становится не просто местом действия, а средой проверки нравственных основ, памяти и связи человека с родной землёй.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прозы — судьба простого человека, живая народная речь и внимание к внутреннему миру, где любое решение имеет моральную цену и отражается на близких.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«Живи и помни» продолжает эту линию: в повести частная семейная драма раскрывает общую тему ответственности, долга и духовного испытания в военное время.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основа: возвращение Андрея Гуськова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Дезертирство и укрытие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Гуськов не возвращается в часть и скрывается неподалёку от родной деревни. Его существование сразу строится на страхе, одиночестве и необходимости прятаться от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Тайна, которая разрушает семью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Настёны делает семью участником тайной жизни, где растут недоверие и напряжение. Постепенно бытовая история превращается в трагедию нравственного выбора и неизбежных последствий.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 в повести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страх превращается в трагедию и разрушает судьбы героев.
</a:t>
            </a:r>
            <a:endParaRPr lang="en-US" sz="128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7216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53752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Андрея Гуськова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Сломленная личность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показан не как герой, а как человек, который не выдержал фронтового страха. Его решение разрушает доверие к себе и отделяет его от мира живых людей.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близости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рядом с Настёной он остаётся внутренне одиноким. Недоверие и скрытность делают невозможным подлинное человеческое общение и усиливают отчуждение.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долга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Дезертирство в повести — не случайная ошибка, а нравственный перелом. Оно означает разрыв с обязанностью, ради которой человек должен был преодолеть страх.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Духовное падение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Андрея раскрывает, как предательство разрушает не только воинский долг, но и саму личность. Он постепенно становится нравственным изгнанником.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Настёны как нравственного центра повести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Настёна любит мужа, но не может принять его поступок, поэтому её переживания строятся на постоянном столкновении чувства и совести. В этом и состоит её трагическая сложность.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терпелива, трудолюбива и способна на самопожертвование. Однако её доброта не превращается в слепое оправдание: она слишком честна, чтобы считать ложь нормой.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Настёну Распутин показывает, как тяжело нести ответственность за чужой выбор. Её молчание, страх и сострадание делают её настоящим нравственным центром повести.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конфликте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помогает увидеть, как в повести распределены вина, сострадание и общественный суд.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раскрывает отдельную грань центрального конфликта и усиливает тему нравственной ответственности.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В. Распутина «Живи и помни»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пространство общественного суда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показывает, что общественный суд в деревне основан не на формальном приговоре, а на народном чувстве правды и военной памяти.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Андрея и Настёны это пространство превращается в ловушку. Чем сильнее они пытаются скрыться, тем заметнее становится их тайна для окружающих.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Осуждение выражается не только прямо, но и через взгляды, намёки, разговоры и осторожные подозрения. Так коллективная память становится формой морального контроля.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 повести живёт по законам постоянной взаимной видимости: здесь замечают малейшую неестественность, а скрыть важную правду почти невозможно.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и сибирского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Зима, холод, река, тёмный лес и замкнутое пространство деревни создают в повести атмосферу тревоги. Природа словно усиливает ощущение опасности, одиночества и обречённости.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Сибирский пейзаж помогает понять внутреннее состояние героев: он подчёркивает их изоляцию, внутреннюю напряжённость и хрупкость надежды, которая не может победить над страхом.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 и их связь между собой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сходятся в одном вопросе: способен ли человек сохранить нравственное достоинство после поступка, разрушающего доверие.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конфликт объединяет частное и общественное, личное чувство и моральный суд.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Г. Распутин, «Живи и помни» (1974)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вины и нравственного суда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Дезертирство Андрея не может быть объяснено только усталостью или страхом: это сознательный уход от долга, который ставит под удар не только его самого, но и близких.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не лишает героя человеческого измерения: читатель видит его слабость, растерянность и одиночество, однако сочувствие не превращается в оправдание поступка.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жалости и осуждения делает конфликт особенно острым: человек остается виновным, даже если его вина вызывает сострадание.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суд в повести происходит без громких обвинений, через память людей, их взгляды, молчание и внутреннюю оценку содеянного.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Настёны к Андрею не избавляет её от внутренней боли: чувство сталкивается с ложью, страхом и необходимостью скрывать правду от людей, которым она доверяет.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героини любовь становится проверкой на верность совести: она готова терпеть, помогать и жертвовать собой, но не принимает обман как норму жизни.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чувство показано как нравственная ответственность за другого человека, а не как счастливое спасение, поэтому любовь не отменяет трагедию, а усиливает её.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715404"/>
            <a:ext cx="4332300" cy="20578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приемы помогают раскрыть психологию героев и трагическую атмосферу повести.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не украшают сюжет, а делают нравственный конфликт видимым и ощутимым.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Г. Распутин, «Живи и помни»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глагола задают главный принцип повести: существовать недостаточно, если человек забывает опыт, близких и ответственность за свои поступки.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названии звучат как нравственный завет: жить по совести и не утрачивать память о прошлом.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Г. Распутин, название повести «Живи и помни»
</a:t>
            </a:r>
            <a:endParaRPr lang="en-US" sz="3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логика трагедии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в повести показывает, как страх и ложь постепенно разрушают судьбы героев.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строится на достоверных деталях деревенской жизни и военного времени. Автор не уводит сюжет в условность: бытовая точность делает трагедию особенно убедительной. Читатель видит, как обычная среда становится пространством нравственного испытания.
</a:t>
            </a:r>
            <a:endParaRPr lang="en-US" sz="88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история без прикрас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произведения — не внешние события, а переживания героев, их страх, сомнение и чувство вины. Сюжет напряжён именно потому, что главный конфликт происходит внутри человека и отражается в каждом его поступке.
</a:t>
            </a:r>
            <a:endParaRPr lang="en-US" sz="948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драма совести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поднимает вопросы, которые выходят за пределы частной истории: что делает человека виновным, можно ли жить после предательства, как связаны память и ответственность. Поэтому повесть читается как размышление о нравственном законе.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повесть о выборе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особенности повести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21526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61930"/>
            <a:ext cx="376800" cy="334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78677"/>
            <a:ext cx="376800" cy="301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изучается в 11 классе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обсуждать ситуацию, когда личный страх сталкивается с долгом, а простых решений не существует. Это важный материал для разговора о цене поступка.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и оценка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учатся различать жалость к человеку и оправдание его вины. Повесть показывает, что сострадание не отменяет нравственного суда.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персонажей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дает возможность внимательно рассматривать характеры, мотивы и внутренние противоречия героев, опираясь на детали, а не на готовые выводы.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связывает личную трагедию с исторической памятью и помогает понять, что война затрагивает не только фронт, но и судьбы обычных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повести в русской литературе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«Живи и помни» укрепила репутацию Распутина как писателя, для которого литература прежде всего связана с нравственной ответственностью, памятью и правдой о человеке.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выделяется среди военной прозы тем, что показывает не подвиг на поле боя, а разрушительную силу страха, скрытности и внутреннего падения в семье.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часто называют одним из самых сильных произведений о войне без героического пафоса: здесь важнее всего совесть, внутренняя правда и цена каждого выбора.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повести — помнить и отвечать за свой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показывает, что война не заканчивается вместе с фронтом: она продолжает жить в страхе, лжи и душевной боли. Человек сохраняет достоинство только тогда, когда помнит и отвечает за свои поступки.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2026-05-23T15:36:01Z</dcterms:created>
  <dcterms:modified xsi:type="dcterms:W3CDTF">2026-05-23T15:36:01Z</dcterms:modified>
</cp:coreProperties>
</file>