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445274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Пушкин. «Няне»: стихотворение о благодарности и памяти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228550" y="2865826"/>
            <a:ext cx="46869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признание поэта близкому человеку.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рождалось стихотворение Пушкина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«Няне» возникло в Михайловском, вдали от друзей и привычной жизни. Разлука усилила воспоминания о детстве, доме и человеке, который был рядом с Пушкиным с самых ранних лет.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такая Арина Родионовна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Арина Родионовна Яковлева родилась в 1758 году и прожила до 1828 года. Она была не только няней, но и частью семьи Пушкина.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она рассказывала поэту сказки, пела песни и знакомила его с живой устной традицией. Эти впечатления остались с ним на всю жизнь.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Пушкина Арина Родионовна стала хранительницей детства, родного слова и домашнего тепла. Поэтому обращение к ней в стихотворении звучит так нежно и уважительно.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 почему было написано стихотворение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1826 год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находится в Михайловском и живёт вдали от столичной жизни. Одиночество делает воспоминания о близких особенно острыми и личными.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Разлука с дорогим 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особенно ясно чувствует отсутствие няни рядом. В тексте рождаются тишина, ожидание и благодарная память о детстве.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признание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становится ответом на тоску по дому и прошлому. Это не только воспоминание, но и тихое, сердечное обращение к родному человеку.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который хранит детство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культуре няня часто связана с первыми сказками, колыбельными и добрыми советами. У Пушкина этот образ особенно дорогой, потому что он напоминает о самом начале жизни, когда мир кажется тёплым и защищённым.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свет и спокойствие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Няня в стихотворении несёт ощущение дома, где ребёнку спокойно и надежно. Такой образ помогает читателю увидеть не просто человека, а источник душевного тепла, к которому хочется мысленно вернуться.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Близость, понятная каждому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читатель не знает Арину Родионовну, образ всё равно понятен. Он напоминает о взрослом, который терпеливо слушает, утешает и бережно относится к ребёнку, оставляя добрую память на долгие годы.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Няня как образ заботы и памяти
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одиночества и разлуки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говорит с няней издалека, и в его словах слышны тоска и тихая печаль. Разлука делает это обращение особенно искренним и трогательным.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громких переживаний: чувства выражены спокойно, почти шёпотом. Именно поэтому одиночество ощущается сильнее и звучит глубже.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близком человеке помогает герою преодолеть расстояние. Даже вдали от дома он мысленно возвращается туда, где его помнят и любят.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построено стихотворение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1437124" y="96512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Воспоминание о няне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начинается с личного обращения к близкому человеку. Сразу возникает ощущение доверия и теплоты, как в разговоре с тем, кто хорошо знает героя.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14599" y="174387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звучит мотив разлуки. Герой словно всматривается в тишину и ждёт отклика, а чувство одиночества становится особенно заметным.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373099" y="2352350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домашний образ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окно, вечер и лампада. Эти детали создают спокойную, тихую атмосферу и связывают память о няне с образом дома.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78224" y="313022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итог воспоминания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не звучит мрачно: в нём есть свет благодарности. Личное переживание превращается в бережное и светлое признание.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109" y="1608361"/>
            <a:ext cx="886500" cy="70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9320" y="2088061"/>
            <a:ext cx="860963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6665" y="1460927"/>
            <a:ext cx="765300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16715" y="1914509"/>
            <a:ext cx="573975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художественные образы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Няня как близкий человек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няне звучит очень лично и ласково. Она показана не как посторонний человек, а как тот, кто понимает, утешает и хранит добрую память.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детство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дома связан с безопасностью, привычным теплом и воспоминаниями о детских годах. Он помогает почувствовать, как много значила для поэта родная среда.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и вечер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и вечер создают тихий, немного печальный фон. Эти детали словно останавливают время и делают ожидание особенно заметным и трогательным.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Лампада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Лампада у окна становится знаком внутреннего света и душевной верности. Она соединяет тишину дома с благодарной памятью о близком человеке.
</a:t>
            </a:r>
            <a:endParaRPr lang="en-US" sz="99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звучат в стихотворении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Ласковая интонация смягчает печаль и делает переживания тихими, а не тяжёлыми.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чувства — благодарность и тоска; именно они создают сердечный, доверительный тон всего стихотворения.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стихотворение «Няне»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стихотворении простые и ясные, поэтому текст звучит естественно, как спокойный разговор близких людей, а не как торжественная речь.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ласковых обращений и мягких звуков. Из-за этого интонация получается напевной, тёплой и очень доверительной.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выбирает выражения, которые легко понять школьнику, но за ними чувствуется глубокое чувство. Простота здесь не бедность, а точность и искренность.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такой речи стихотворение воспринимается как живое личное признание. Оно звучит тихо, но именно эта тишина делает его особенно сильным.
</a:t>
            </a:r>
            <a:endParaRPr lang="en-US" sz="8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Эпитет, обращение и интонация работают вместе, чтобы показать благодарность, тепло и тихую печаль без излишней торжественности.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А. С. Пушкина «Няне»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приёма создают доверительный тон и передают нежность к няне.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смысла в стихотворении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смысловых шагов в лирическом обращении Пушкина к няне.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народной традицией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 детства слышал от Арины Родионовны сказки и песни, поэтому в стихотворении естественно звучат простые слова, близкие к живой устной речи.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Напевность, повторы и мягкие обращения напоминают народную песенность. Из-за этого текст воспринимается как тёплый домашний разговор, а не как книжное рассуждение.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традиция помогает передать не только чувства поэта, но и атмосферу детства. В стихотворении слышится память о русском доме, заботе и родном слове.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литературные признаки стихотворения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 тему, жанр, размер, рифмовку и общий эффект произведения.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признаки поддерживают мягкую, напевную интонацию и делают стихотворение особенно тёплым, простым и доверительным.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«Няне»; литературоведческий анализ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лампады и домашнего света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Лампада как знак ожидания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Лампада у окна создаёт ощущение вечерней тишины и спокойного ожидания. Она не просто освещает комнату, а подчёркивает душевное состояние лирического героя.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как память о доме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свет связан с домом, теплом и верностью памяти. В стихотворении он кажется внутренним: помогает сохранить близость к няне, даже когда поэт далеко.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стихотворение о Пушкине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 себя поэтом благодарности: он умеет помнить добро и выражать признательность не громкими словами, а искренним, очень личным обращением.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особенно заметна его связь с детством. Поэт ценит людей, которые были рядом в ранние годы, и бережно хранит воспоминание о них.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раскрывает интерес Пушкина к народной культуре и живой речи. Он соединяет простоту выражения с глубоким чувством, поэтому звучит естественно и сильно.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03143"/>
            <a:ext cx="462878" cy="462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52" y="3125019"/>
            <a:ext cx="462695" cy="3701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0087" y="1613096"/>
            <a:ext cx="462927" cy="4114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327" y="3336165"/>
            <a:ext cx="462724" cy="370179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понятно школьникам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Знакомое 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скуки по близкому человеку понятна многим: каждый может вспомнить человека, которого хочется видеть рядом, когда грустно или одиноко.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образ няни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Няню легко представить как заботливого взрослого, который слушает, утешает и помогает сохранить тёплые воспоминания о детстве и доме.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объём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короткое, поэтому его удобно читать по частям, учить наизусть и обсуждать, обращая внимание на настроение и образы.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и мягкая интонация помогают быстро понять смысл текста. Даже без сложного анализа видно, что поэт говорит о любви и благодарности.
</a:t>
            </a:r>
            <a:endParaRPr lang="en-US" sz="12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является главным смыслом стихотворения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Важен не только перечень чувств, но и то, что они соединяются в одном обращении к дорогому человеку.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— благодарная память сильнее расстояния и времени, а домашний образ помогает сохранить близость.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стихотворения А. С. Пушкина «Няне»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значение образа няни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Арины Родионовны сделал простого домашнего человека значимой фигурой русской литературы. Пушкин показал, что забота и доброта могут стать темой высокой поэзии.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Няня связана с народной мудростью, сказками и устной традицией. Поэтому её образ воспринимается не только как личный, но и как культурно узнаваемый.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закрепило в литературе образ заботливой хранительницы детства. Он стал символом тёплого дома, верности и человеческой благодарности.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«Няне» важно читать не только как воспоминание о конкретном человеке, но и как текст о памяти, которая сохраняется в культуре.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6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стихотворение о благодарности, которая не забывается
</a:t>
            </a:r>
            <a:endParaRPr lang="en-US" sz="3260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«Няне» — это короткое, но очень тёплое признание в любви и благодарности. В нём простые слова превращаются в вечную память о близком человеке, который был дорог поэту.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2026-05-22T12:55:43Z</dcterms:created>
  <dcterms:modified xsi:type="dcterms:W3CDTF">2026-05-22T12:55:43Z</dcterms:modified>
</cp:coreProperties>
</file>