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основы устройства компьютера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работает как цифровая система: он считает, хранит и решает задачи с логикой 0 и 1.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компьютеру нужна логика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схемы надежнее всего работают с двумя устойчивыми состояниями: есть сигнал и нет сигнала. Двоичный код легко представить электрическими уровнями. Логические операции нужны для арифметики, сравнений, условий и управления.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система счисления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 — минимальная единица информации, принимающая значения 0 или 1. Эти числа образуют «кирпичики», из которых строится всё, что видит и обрабатывает компьютер. Для удобства наборов используют последовательности битов.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компьютере двоичными последовательностями кодируются числа, буквы, изображения, звук и команды программы. Электронным схемам удобно различать только два состояния, поэтому двоичная запись особенно подходит для цифровых устройств.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битов образуют 1 байт. Байты помогают упорядочивать данные при хранении и передаче: чем стабильнее и понятнее правила, тем проще микросхемам выполнять обработку. Поэтому байты широко встречаются в устройствах.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 как логический переключатель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 в микросхеме работает как очень быстрый электронный переключатель. Когда напряжение выше порогового, схема соответствует значению 1, а при более низком — значению 0. Так формируются логические состояния.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Пороговое напряжение и значения 1 и 0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процессорах и устройствах памяти используются миллиарды транзисторов. Такое количество нужно, чтобы одновременно выполнять много операций и хранить много битов. Именно поэтому двоичная логика становится реальной физической технологией.
</a:t>
            </a:r>
            <a:endParaRPr lang="en-US" sz="939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процессорах так много транзисторов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сигнал проходит через компьютер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данных: от ввода к обработке, временной памяти и выводу.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значения и высказывания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логике высказывание может быть истинным или ложным. В компьютере этим значениям соответствуют 1 и 0. Поэтому каждая проверка превращается в задачу: «верно» или «неверно»?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условия применяются и для управления повторениями в циклах. Программа может продолжать действия, пока условие истинно, и прекращать, когда оно становится ложным. Это позволяет автоматически находить ответ и реагировать на ситуацию.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простых условий строятся более сложные проверки в программах. Например, сравнение двух чисел, выбор одного из двух вариантов или проверка нескольких условий подряд. Так формируются понятные правила работы приложения.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логические операции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И, ИЛИ, НЕ и исключающее ИЛИ задают правила, как из входов получается результат 0 или 1. Таблица показывает результат для каждой комбинации входов.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правилам можно собрать любую цифровую схему: комбинируя простые операции, получают сложные проверки и преобразования сигналов.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булевой алгебры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логических операций по числу единиц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случаев дает 1, тем «чаще» операция пропускает единичный сигнал. Поэтому ИЛИ чаще активирует выход, чем 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операции по-разному реагируют на входы. Это объясняет, почему одни из них подходят для фильтрации условий, а другие — для проверки различий.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единиц по таблицам истинности для двух входов (НЕ рассматривается для одного входа).
</a:t>
            </a:r>
            <a:endParaRPr lang="en-US" sz="13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875" y="1294104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элементы в схемах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элементы принимают входные сигналы и формируют выход по правилам операций И, ИЛИ, НЕ. На схемах они изображаются условными значками. Это позволяет быстро понять, что делает узел.
</a:t>
            </a:r>
            <a:endParaRPr lang="en-US" sz="1264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 входами и выходами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связывают проводниками: выход одного узла становится входом другого. Так строятся цепочки преобразований, где каждое звено меняет логические состояния по своей функции. От этого зависит результат всей схемы.
</a:t>
            </a:r>
            <a:endParaRPr lang="en-US" sz="1257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проводниками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Комбинируя логические элементы, можно выполнять проверки условий и преобразовывать данные. Например, определять, выполняется ли требование, или выбирать вариант действия. То есть узлы «переводят» логику в управление сигналами.
</a:t>
            </a:r>
            <a:endParaRPr lang="en-US" sz="1183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и преобразование сигналов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из таких узлов собирают более крупные модули: регистры, сумматоры, контроллеры. Поэтому логические элементы можно считать базовыми кирпичиками цифровой техники. Без них не работает никакая компьютерная логика.
</a:t>
            </a:r>
            <a:endParaRPr lang="en-US" sz="1233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блоки цифровых устройств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Сумматор: логика в арифметике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двоичных чисел выполняют сумматоры — специальные логические схемы. Полусумматор получает два входа и выдает сумму и перенос. Он использует операции логики для вычислений на каждом разряде.
</a:t>
            </a:r>
            <a:endParaRPr lang="en-US" sz="1352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Полусумматор и перенос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сумматор отличается тем, что учитывает входящий перенос из предыдущего разряда. Поэтому он работает в цепочке разрядов, как в настоящем сложении чисел. Эти схемы входят в состав арифметико-логического устройства процессора.
</a:t>
            </a:r>
            <a:endParaRPr lang="en-US" sz="1289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сумматор в процессоре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принимает решение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в программе проверяет значение переменной или результат сравнения. Логический блок выбирает один из двух путей: «да» или «нет».
</a:t>
            </a:r>
            <a:endParaRPr lang="en-US" sz="15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логические состояния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 хранит данные в виде устойчивых состояний ячеек: внутри каждой ячейки фиксируется бит. Такое состояние сохраняется, пока компьютер включён, позволяя программе продолжать работу.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ячейка отвечает за минимальную единицу информации, а несколько ячеек объединяются в наборы данных и команд. Благодаря этому компьютер быстро читает нужные значения и записывает результаты вычислений.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участвует не только в хранении, но и в вычислениях: процессор многократно выбирает биты из памяти, меняет их по логическим правилам и возвращает обратно.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Регистры и кэш-память работают по тому же принципу «есть состояние—нет состояния», но размещены ближе к процессору. Поэтому доступ к ним происходит быстрее и уменьшается задержка при обработке.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 процессоре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АЛУ: «считает» и сравнивает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Арифметико-логическое устройство выполняет операции над битами: сложение, вычитание, сравнения и логические преобразования. Важная идея: процессор работает с числами как с цепочками двоичных значений, поэтому логика пронизывает арифметику. 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управления: задаёт порядок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управления организует работу процессора: выбирает следующую операцию и распределяет сигналы между узлами. Оно «связывает» команды программы с нужными логическими операциями. Так появляется последовательность шагов, необходимая любой программе.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Регистры: быстрые «карманы» для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Регистры временно хранят промежуточные результаты и текущие команды, чтобы процессору не приходилось каждый раз обращаться к основной памяти. Чем ближе данные к вычислителю, тем меньше задержка. В итоге логическая работа выполняется быстрее и стабильнее.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59223"/>
            <a:ext cx="4791900" cy="25016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кодируются разные виды информации
</a:t>
            </a:r>
            <a:endParaRPr lang="en-US" sz="3075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несколько примеров: буквы, числа, цвета, звук и изображения. Во всех случаях данные представляются как набор битов и кодов, чтобы компьютер мог их хранить и обрабатывать.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информация представляется одинаковым базовым способом: как биты. Разные форматы лишь по-разному «раскладывают» смысл по этим битам, чтобы потом правильно восстановить текст, цвет, звук или картинку.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способы компьютерного кодирования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бита к байту и дальше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единица измерения, тем сложнее хранить и передавать данные: растёт объём битов, и требуется больше памяти и пропускной способности.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размеров показывает, как из маленьких единиц собираются большие данные. Понимание масштабов помогает выбирать носители и оценивать требования к хранению.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Упрощённая шкала размеров данных (1 бит → 8 бит → 1024 байта → 1 МБ → 1 ГБ)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08" y="1294104"/>
            <a:ext cx="3937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242" y="1294104"/>
            <a:ext cx="337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923" y="3084118"/>
            <a:ext cx="3937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 программах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if проверяет условие и выбирает, что делать дальше. Это похоже на переключатель: при истинности выполняется один набор действий, при ложности — другой, без путаницы.
</a:t>
            </a:r>
            <a:endParaRPr lang="en-US" sz="1282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Ветка if/иначе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помощи сравнений программа решает, равны ли значения, больше ли одно другого или прошло ли ограничение. Такие проверки помогают выбрать корректный путь обработки данных и действий.
</a:t>
            </a:r>
            <a:endParaRPr lang="en-US" sz="1257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условия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могут хранить результат проверки — «истина» или «ложь». Затем их удобно использовать в выражениях, не повторяя сравнения снова и снова в одном месте программы.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переменные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И, ИЛИ и НЕ позволяют строить сложные условия из простых. Например, можно требовать одновременно несколько правил или наоборот принимать один из нескольких вариантов.
</a:t>
            </a:r>
            <a:endParaRPr lang="en-US" sz="1257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И, ИЛИ, НЕ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алгоритма к устройству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переводится в команды программы, команды распадаются на логические операции, а операции реализуются схемами внутри процессора.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двоичная логика надежна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система устойчива к помехам, потому что схема различает только два устойчивых состояния. Ей не нужно «угадывать» промежуточные уровни напряжения, что делает распознавание проще.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напряжение немного колеблется, достаточно чтобы оно оставалось по разные стороны порога. Тогда компьютер всё равно трактует значения как 0 и 1 и не превращает шум в ошибки данных.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устойчивость важна при длительной работе, хранении и передаче информации. Чем проще различать два состояния, тем стабильнее работа устройств и тем меньше риск искажений.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компьютере работает логика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«главный» узел не делает всё сам. Логические состояния присутствуют во всей системе: вычисления, хранение, ввод и вывод опираются на биты и правила обработки.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распределена по компонентам: каждый узел имеет собственную роль, но везде работает один принцип — управление потоками двоичных сигналов.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цифровых 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— логическая машина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работает на двоичных сигналах и логических операциях, которые реализуются схемами из транзисторов. Логика связывает данные, команды, память и процессор, поэтому устройство считает, сравнивает, хранит и принимает решения.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2026-05-14T12:10:12Z</dcterms:created>
  <dcterms:modified xsi:type="dcterms:W3CDTF">2026-05-14T12:10:12Z</dcterms:modified>
</cp:coreProperties>
</file>