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дне»: человек, правда и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о падении человека и его праве на достоинство.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Россия начала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возникло на фоне бедности, безработицы и кризиса старых отношений. Горький продолжил традицию критического реализма и показал ночлежку как мир, где социальное неблагополучие превращается в нравственную катастрофу.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как пространство несвободы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Ночлежный дом Костылёва показан тесным, грязным и душным. В таком пространстве жизнь лишается уюта, а каждый день напоминает о тесноте и зависимости от чужой воли.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ночлежки не только отражает бедность, но и формирует грубость, недоверие и постоянное напряжение. В ней человеку трудно сохранить уважение к себе и к другим.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собрались люди без устойчивого заработка, жилья и ясного будущего: бывший актёр, вор, странник, больная женщина, молодая девушка. Их прошлое разрушено, а настоящее не даёт опоры.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ночлежки и их жизненные типы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 и Лука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 говорит о достоинстве и свободе человека, а Лука — о сострадании и поддержке. Их образы задают главный идейный спор пьесы и делают его особенно острым. 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Пепел, Настя, Анна и Барон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стремится вырваться из преступного круга, Настя прячется в мечтах, Анна тихо страдает, а Барон живёт насмешкой. Каждый по-своему отвечает на унижение, но никому не удаётся выйти из слома полностью.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идейных столкновений в пьесе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Лука: сострадание и утешительная правда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 пьесе возникает трудный вопрос: достаточно ли утешения, если оно не опирается на реальность. Горький заставляет задуматься, где проходит граница между милосердием и самообманом.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обращается к людям мягко и участливо, словно к тем, кто прежде всего нуждается в сочувствии. Он старается уменьшить боль Анны, Наташи и Актёра, обещая им шанс на перемену.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строится на вере в человека и на желании поддержать того, кто уже почти сломлен. Для героев его слова становятся редким опытом доброты и внимания.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 и защита человеческого достоинства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силе слов Сатин остаётся внутренне противоречивым героем. Он ясно мыслит, но не превращает мысль в действие и не предлагает выхода из общего бедствия.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 утверждает, что человек не должен жить в унижении и зависеть от жалости. Для него достоинство связано с правом на правду и внутреннюю свободу.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реплики звучат как философское обобщение: они поднимают частную ситуацию до вопроса о цене человеческой личности. Именно поэтому его монологи становятся смысловым центром пьесы.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несоответствие делает образ особенно достоверным. Горький показывает, что даже верная идея сама по себе не спасает человека, если за ней не следует поступок.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пьесе М. Горького «На дне»; распределение акцентов условное, составлено по содержанию фрагментов.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противопоставления пьесы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события, а систему идейных контрастов, через которые раскрывается драматический конфликт.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спора — выбор между утешением и правдой; остальные оппозиции поддерживают эту ключевую дилемму.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воплощает крайнее физическое истощение и тихое, почти беззвучное терпение. Её присутствие в пьесе напоминает о границе, за которой жизнь уже почти угасает.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Анну Горький показывает, что бедность лишает человека не только сил и здоровья, но и простого тепла. Одиночество становится таким же тяжёлым испытанием, как голод и болезнь.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с Лукой особенно важны: в них видно, как умирающему человеку необходимо не только слово, но и хотя бы краткое ощущение заботы. Это делает её образ очень человечным.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Анна: образ страдания и человеческой слабости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Настя: мечта как защита от унижения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 живёт фантазиями о «настоящей» любви и историями из дешёвых романов, потому что реальность не даёт ей уважения. Мечта становится для неё способом сохранить чувство собственной ценности.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самообман нельзя сводить только к слабости. В мире насмешек и грубости он выглядит как попытка внутренне выстоять, когда другого способа защититься почти не остаётся.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М. Горького «На дне»; обобщение по фрагментам для школьного анализа.
</a:t>
            </a:r>
            <a:endParaRPr lang="en-US" sz="76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их жизненные позиции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персонажей помогает увидеть, как в ночлежке сталкиваются разные способы жить в условиях унижения, бедности и нравственного выбора.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объединяет не только бедных людей, но и разные формы внутреннего кризиса: от надежды и гордости до самообмана и духовной пустоты.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и тема выбора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живёт памятью о преступной среде, где сила и риск казались единственным способом выжить. Это прошлое удерживает его в зависимости от старых связей и привычек.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выбора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бедность, недоверие и грубая среда не дают его намерениям стать реальностью. Пьеса показывает: внутреннее решение есть, но путь к нему почти перекрыт обстоятельствами.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отношениях с Наташей возникает мысль о другой жизни: без насилия, вины и постоянного страха. Герой впервые связывает себя не с разрушением, а с возможностью начать заново.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Наташа: уязвимость, чистота и надежда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сохраняет мягкость и внутреннюю чистоту, хотя живёт в среде, где грубость и насилие давно стали нормой. Её спокойствие выглядит не слабостью, а редкой человеческой стойкостью.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Наташи подчёркивает: в мире пьесы доброта не гарантирует безопасности. Но именно в её характере остаётся возможность нравственного сопротивления и веры в более достойную жизнь.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особенно беззащитна, потому что не имеет реальной защиты ни от семьи, ни от окружения. Любая надежда на перемены для неё сразу сталкивается с опасностью и унижением.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М. Горького «На дне»; условная оценка настроения по ключевым эпизодам фрагментов.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ключевых эпизодов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условная: чем выше значение, тем сильнее ощущение оживления, надежды или внутреннего подъёма в сценах пьесы.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подъём быстро сменяется спадом: эмоциональное облегчение не выдерживает столкновения с реальностью ночлежки и распадом отношений.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всё же пьеса утверждает: даже на дне человек остаётся человеком. Значит, он не лишён права на сострадание, внимание и признание собственного достоинства.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пространстве особенно заметно, как бедность превращается в нравственную травму. Человек привыкает к унижению, грубости и постоянному ощущению беспомощности.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«дна» обозначает предельную границу социального неблагополучия. За ней начинается не только материальная нищета, но и постепенный распад личности.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у Горького — это не просто бедное жильё, а замкнутое пространство, где люди утрачивают устойчивые связи, личные цели и уважение к себе.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ночлежки и образ «дна»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нищеты к внутреннему распаду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морального кризиса в ночлежке по мотивам пьесы М. Горького «На дне»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Сатин: афоризмы и философская интонация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и Настя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Луки звучит спокойно и просто: он говорит так, чтобы поддержать, успокоить и не ранить собеседника. У Насти, напротив, слышны книжные обороты, мечтательность и стремление скрыться в красивых историях.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Барон и остальные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Сатина речь становится афористичной и резкой, у Барона — ироничной, но внутренне пустой. У других героев реплики часто обрывочны, разговорны и напряжённы, что создаёт ощущение тяжёлой живой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М. Горького «На дне»; тематическое распределение по фрагментам для анализа.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 фрагментах особенно значимы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соединяют бытовой конфликт с философским спором, поэтому в них важны не только события, но и скрытые мотивы поведения персонажей.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смыслов образует спор Луки и Сатина; остальные темы расширяют его, показывая социальную и психологическую глубину пьесы.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сохраняет актуальность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правде и утешении остаётся современным. В жизни тоже приходится выбирать между жёсткой честностью, поддержкой и самообманом.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напоминает о проблемах, которые никуда не исчезли: бедность, отсутствие опоры, социальная изоляция и чувство ненужности по-прежнему знакомы многим людям.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показывает, что сочувствия недостаточно, если человека продолжают унижать. Уважение к личности не менее важно, чем помощь или добрые слова.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текст заставляет думать не только о героях, но и о нашем отношении к слабости, ответственности и человеческому достоинству.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 грани падения и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показывает, что даже в мире нищеты и унижения человек не перестаёт искать правду, тепло и смысл. В этом и заключается главная сила пьесы Горького.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2026-05-23T16:35:16Z</dcterms:created>
  <dcterms:modified xsi:type="dcterms:W3CDTF">2026-05-23T16:35:16Z</dcterms:modified>
</cp:coreProperties>
</file>