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Тургенев. «Бирюк»: лес, человек и нравственный выбор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«Бирюк» сталкивает сурового лесника и бедного вора, заставляя думать о сострадании.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рассказа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 работал над «Записками охотника» в 1840–1850-х годах: отдельные рассказы публиковались в 1847–1851-м, книга вышла в 1852-м. Тексты отражают жизнь русской деревни до отмены крепостного права (1861). Для «Бирюка» характерна реалистичность: точные детали быта и глубокое внимание к внутреннему миру. «Бирюк» — слово о нелюдимом, угрюмом человеке.
</a:t>
            </a:r>
            <a:endParaRPr lang="en-US" sz="777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Фома по прозвищу Бирюк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Фома — лесник, живущий в глухом лесу и отвечающий за порядок в барских владениях. Его работа требует постоянного внимания, поэтому он привык действовать быстро, строго и без лишних разговоров.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высокий, крепкий, сильный и немногословный; взгляд кажется тяжелым и строгим. Односельчане боятся его, потому что в нем сразу читаются замкнутость и суровость, а не привычная «доброта на показ».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Бирюка соединяются сила и трудолюбие, но одновременно заметно одиночество. Он как будто живет «на границе» людей и леса: исполняет долг и бережет то, что охраняет.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гроза как фон событий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усиливает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лесу во время сильной грозы. Темнота, ветер, гром и мокрые деревья делают тропу тесной и опасной, а путь — почти невыносимым. Страх и тревога растут вместе с природой вокруг.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бедная изба как «зеркало» состояний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же чувством окружены и изображенные детали: мрачный лес и бедная изба Бирюка. Это не просто декорации, а художественный способ показать замкнутость героя и трудность его жизни, где даже укрытие кажется непрочным.
</a:t>
            </a:r>
            <a:endParaRPr lang="en-US" sz="9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рассказа: от заблудившегося охотника к нравственному выбору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решений героев (по линиям: встреча, погоня, признание причины, просьба о пощаде, итог).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Бирюка и его семьи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Бирюк живет очень бедно: изба скромная, вещей немного, а хозяйство почти не приносит достатка. Писатель подчеркивает это не словами, а деталями обстановки и усталостью героя.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лесника есть дети, и их жизнь тоже связана с нуждой. Через судьбу семьи становится видно: бедность не «случается на час», она постоянно давит и требует ежедневной 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лишения, Бирюк честно выполняет службу лесника. Его ответственность проявляется в том, что он не нарушает долг даже тогда, когда обстоятельства могли бы «подсказать» другой путь.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579503"/>
            <a:ext cx="5037600" cy="23780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рассказа и их роль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показаны не как «награды» и «наказания», а как люди с разными жизненными причинами. Главный смысл — в поступке и в том, что толкает к нему.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не только поступок, но и причина: бедность и голод, а значит, сочувствие появляется через понимание.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ролей и смыслов персонажей по тексту рассказа «Бирюк»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Конфликт: закон и сострадание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Бирюк обязан охранять лес и ловить воров, потому что служит барину и отвечает за порядок. Закон в его работе — не абстракция: он проверяет последствия и отвечает за них.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пойманный крестьянин не выглядит злым человеком. Из разговора становится ясно, что кража связана не с жадностью, а с крайней нуждой, когда человеку нечем кормить семью.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вор объясняет, что его толкнули на проступок голод и бедность. Его признание меняет характер сцены: опасность есть, но появляется и человеческая сторона происходящего.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охотника и решение Бирюка отпустить крестьянина показывают: сострадание в рассказе сильнее строгого наказания. Так нравственный выбор звучит не как спор, а как поступок.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рассказа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переживания героя и охотника постепенно меняются: от страха к пониманию, а затем — к тихой печали.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того как раскрывается причина кражи, напряжение перестает быть только «страшным», превращаясь в размышление о справедливости и милосердии.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ключевым эпизодам в рассказе «Бирюк» (гроза, погоня, разговор о голоде, решение отпустить).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два качества Бирюка: готовность исполнять долг и способность сострадать человеку в беде.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образа Бирюка в тексте рассказа «Бирюк» (поступки и поведение героя).
</a:t>
            </a:r>
            <a:endParaRPr lang="en-US" sz="68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одновременно живут суровость и жалость, поэтому он кажется строгим, но не жестоким.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рассказчика и его изменение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рассказчик воспринимает Фому-Бирюка как мрачного и опасного сторожа: его молчание, тяжелый взгляд и суровая работа в лесу вызывают настороженность. В грозовой темноте этот образ кажется еще строже.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встреча в избе и наблюдение за бытом переворачивают восприятие: страх сменяется уважением и сочувствием. Читатель замечает, как внешняя суровость скрывает внутреннюю доброту, и это сближение двух людей видно в сценах разговора.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темы не идут по отдельности: они переплетаются в поступке Бирюка и в реакции охотника, превращая бытовую историю в нравственное размышление.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главный смысл строится на равновесии долга и сострадания: именно конфликт причин поступков делает историю убедительной.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содержания рассказа «Бирюк» (И. С. Тургенев), соответствие темам из конспекта.
</a:t>
            </a:r>
            <a:endParaRPr lang="en-US" sz="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88425"/>
            <a:ext cx="252900" cy="22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Тургенева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детально показывает, как устроен повседневный мир Бирюка: что видно в избе, как ощущается усталость и бедность. Благодаря таким деталям персонажи кажутся живыми, а не условными.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паузы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 сценах поддерживают короткие фразы, заминки и молчание. Когда герой не объясняет себя словами, читатель вынужден внимательнее следить за жестами и интонацией, и это усиливает драму.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описания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лес изображены не просто как фон: шум ветра, темнота, мокрые деревья помогают понять настроение и тревогу. Природа подчеркивает, насколько тесным и уязвимым становится пространство человека.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«лес — изба»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противопоставление грозного леса и бедной избы делает образ Бирюка объемнее. В этой разнице заметно, как внешний суровый порядок сосуществует с внутренней человечностью и состраданием.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509" y="1157375"/>
            <a:ext cx="6072981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рассказе и их значение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 природные образы работают как подсказки: через них Тургенев помогает понять не только события, но и внутренний смысл поступков.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образов показывает, что нравственный выбор совершается в конкретных условиях: бедность, страх и закон сталкиваются внутри одной ситуации.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Структурировано по описанию символов в заданном outline.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Бирюка боятся односельчане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слов и строгая манера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Бирюк почти не улыбается и говорит сдержанно. Для односельчан это выглядит как холодность, хотя в рассказе такая сдержанность объясняется жизнью в одиночестве и постоянной ответственностью.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глушь и решительность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ночью и в лесной глуши: именно в таких условиях его внезапное появление пугает людей. Решительность сторожа делает ожидание наказания особенно напряженным.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Четкость долга без уступок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 должен охранять барский лес и задерживать воров, поэтому окружающие воспринимают его как непреклонного. Боязнь усиливается, потому что люди видят только суровую сторону его роли, а не труд его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рассказа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отражают количество ключевых характеристик, которые прямо названы в описании персонажей: Бирюк — 5, вор — 4, рассказчик — 3.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поступки каждого героя объясняются собственной причиной: Бирюк связан с долгом, вор — с нуждой, рассказчик — с наблюдением и сочувствием.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перечню характеристик персонажей из предоставленного outline (количество признаков подсчитано по тексту описания).
</a:t>
            </a:r>
            <a:endParaRPr lang="en-US" sz="6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смысл рассказа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показывает, что бедность в деревне настолько сильна, что человек готов нарушить закон ради спасения. Кража леса здесь не выглядит «игрой», а становится попыткой добыть еду и пережить голод.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автор не превращает воровство в подвиг: важна причина поступка — крайняя нужда. Таким образом возникает разговор о том, что общественные условия толкают людей на отчаянные шаги.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судеб Бирюка и пойманного крестьянина раскрывается цена бедности в крепостной России. Один охраняет порядок по службе, другой преступает правила по голоду, и оба остаются в жестких обстоятельствах.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рассказа и его настроение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печаль вместо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того как Бирюк отпускает вора, не появляется праздничной развязки. Финал оставляет спокойную грусть: бедность не исчезает, а герой продолжает жить с тяжелой нагрузкой и одиночеством в лесной избе.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проявляется в поступке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человечность проявляется не в громких словах, а в конкретном решении и действии. Сумрачный вид жилища после грозы усиливает ощущение усталости, скрытого сочувствия и непростой судьбы людей.
</a:t>
            </a:r>
            <a:endParaRPr lang="en-US" sz="9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главный смысл рассказа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показывает: истинный характер проявляется через поступок, а не через внешний облик.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раскрывает рассказ «Бирюк»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соединяет пейзаж, характер героя и правдивую картину народной жизни. Бирюк предстает не жестоким, а одиноким, честным тружеником, где бедность, долг и сострадание сталкиваются в одной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2026-05-15T05:56:29Z</dcterms:created>
  <dcterms:modified xsi:type="dcterms:W3CDTF">2026-05-15T05:56:29Z</dcterms:modified>
</cp:coreProperties>
</file>