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вступают в группу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ищут своих — и этим пользуются не всегда безопасно.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как пространство взросления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группа — это не только друзья, но и чаты, фан-сообщества, команды и кружки. Именно через принадлежность к «своим» подросток пробует роли, снижает одиночество и учится понимать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Хук: почему тянет в компанию?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круг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уже есть общие шутки, мемы и свои правила общения. Снаружи это выглядит просто, но внутри создаёт ощущение, что там тебя уже ждут.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цепляет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дефицит поддержки, тем ярче кажется любая общность. Иногда именно это делает группу привлекательнее, чем индивидуальный выбор или осторожная дистанция.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слабость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не в слабости характера. Группа отвечает на реальные потребности: быть принятым, не чувствовать себя лишним и получить подтверждение собственной значимости.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статуса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компания, которая кажется уверенной и заметной, включается желание приблизиться. Подросток считывает не только популярность, но и обещание понятного места среди других.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эта тема на самом деле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разберём, какие потребности обычно приводят подростка в группу: принятие, ориентиры, поддержку, статус и безопасность. Это нормальные мотивы, а не повод для осуждения.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Понять мотивы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покажем, как обычное желание быть частью компании может усиливаться давлением, привычкой подстраиваться и страхом потерять контакт с людьми.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Увидеть механизм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рассмотрим признаки, по которым можно отличить здоровую группу от опасной: секретность, унижение, контроль и требование безусловной лояльности.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Замечать риски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завершение соберём способы поддержки: друзья, семья, школа, психологи и другие взрослые, к которым можно обратиться без стыда и ожидания осуждения.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Найти помощь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10–19 лет — возраст, когда принадлежность к сверстникам особенно значима для самооценки и выбора поведения.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10–19 лет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период, в котором мнение ровесников особенно влияет на чувство собственной ценности.
</a:t>
            </a:r>
            <a:endParaRPr lang="en-US" sz="1455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определение подросткового возраста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1: принятие и принадлежность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подростка принимают без постоянных оценок, у него появляется ощущение, что его не сравнивают и не исправляют каждую минуту. Это укрепляет самоценность и желание оставаться рядом.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признания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компании легче получить подтверждение: «я подхожу», «со мной считаются», «меня выбирают». Для подростка это особенно важно, если дома или в школе мало поддержки.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выбранным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группа частично компенсирует критику, неловкость и одиночество. Она становится местом, где можно говорить свободнее и меньше бояться ошибки или насмешки.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дефицита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1: почему принадлежность так цепляет
</a:t>
            </a:r>
            <a:endParaRPr lang="en-US" sz="2736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группы появляются понятные роли: кто шутит, кто организует, кто поддерживает. Такая предсказуемость снижает напряжение и помогает не тратить силы на постоянную проверку обстановки.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роли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тянутся туда, где их не только замечают, но и принимают с особенностями. Это делает группу эмоционально безопасной и особенно привлекательной при неуверенности.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без оценки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шутки, слова и ритуалы создают ощущение близости быстрее, чем формальные знакомства. Подросток чувствует: здесь его уже понимают без длинных объяснений.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сигналы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2: идентичность и статус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Пробы ролей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одежда, сленг и стиль общения позволяют примерять разные версии себя. Через такие пробы подросток уточняет, что ему подходит, а что остаётся чужим.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сильных сторон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группа отражает сильные стороны человека, он яснее видит свои способности и интересы. Но если зеркало искажено, подросток начинает подстраиваться под чужие ожидания.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статуса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 компании показывает, как подростка воспринимают сверстники. Одобрение усиливает уверенность, а уважение со стороны значимой группы может надолго закрепить выбранный образ.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вопрос о себе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помогает ответить на вопрос «кто я?» не абстрактно, а через действия и реакции других. Это делает поиск идентичности более наглядным и ощутимым.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поддержки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опора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компания снижает одиночество и стыд. В ней проще признаться в неуверенности, потому что риск насмешки меньше, чем в случайном окружении.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защищённости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свои люди, подросток легче выдерживает неопределённость и не чувствует, что остаётся один на один со всеми проблемами.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опыт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люди с похожими трудностями, подростку не нужно долго объяснять себя. Возникает простое и сильное ощущение: «меня понимают без лишних слов».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трудностях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помогает переживать стресс, конфликты и школьное давление. Совместное обсуждение делает трудности менее пугающими и даёт ощущение, что с ними можно справиться.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4: влияние сверстников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давление создают не прямые угрозы, а ожидание реакции группы и страх выпадения из общения.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заметно давление, тем труднее подростку распознать его как внешнее влияние. Самый сильный фактор — риск оказаться вне группы.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презентации
</a:t>
            </a:r>
            <a:endParaRPr lang="en-US" sz="12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597" y="1479650"/>
            <a:ext cx="2048805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5: общие интересы и цели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подростков есть общий спорт, игра, музыка или творчество, группа перестаёт быть случайной компанией. Совместное дело создаёт понятную цель, в которой важен вклад каждого, а не только разговоры.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такой группы легче увидеть результат своих усилий: улучшение навыка, победа, готовый проект, удачный выступление или собранный плейлист. Именно ощущение прогресса удерживает сильнее обычного интереса.
</a:t>
            </a:r>
            <a:endParaRPr lang="en-US" sz="1127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прогресса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 дают быстрый вход в общение: не нужно долго объяснять, кто ты и почему тебе это важно. Подросток получает среду, где его увлечение не обесценивают, а поддерживают.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вкуса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6: правила как источник безопасности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рамки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подросток сталкивается с группой, где есть понятные роли, распорядок и ожидаемое поведение. Это снижает тревогу, потому что не нужно каждый раз заново угадывать правила.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предсказуемость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правила начинают работать как ориентир: что говорить, как отвечать, кому доверять и чего избегать. Предсказуемость кажется защитой, особенно если вокруг много конфликтов и хаоса.
</a:t>
            </a:r>
            <a:endParaRPr lang="en-US" sz="1189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превращается в контроль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группа начинает восприниматься как место, где безопасно именно из-за строгого порядка. Подростку становится трудно заметить, что контроль может превращаться в давление.
</a:t>
            </a:r>
            <a:endParaRPr lang="en-US" sz="1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знакомства к зависимости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первого контакта группа переходит к устойчивой привязанности и страху потери.
</a:t>
            </a:r>
            <a:endParaRPr lang="en-US" sz="12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Онлайн-группы: алгоритмы и скрытое давление
</a:t>
            </a:r>
            <a:endParaRPr lang="en-US" sz="2736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рекомендаций быстро подбирает похожий контент и подсовывает всё новые сообщества. Подросток остаётся внутри не только из интереса, но и потому, что система постоянно предлагает следующий шаг.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подталкивают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приглашения и закрытые чаты создают чувство избранности. Если тебя уже позвали внутрь, выйти психологически сложнее: кажется, что это может выглядеть как отказ от людей.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приглашения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прокрутка и мгновенные уведомления не дают естественной паузы. Человек дольше остаётся в среде, где внимание удерживается через новизну, реакцию и ощущение непрерывного участия.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точки остановки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онлайне давление часто выглядит мягко: реакции, шутки, ожидание ответа, скрытое сравнение. Формально выбор остаётся за человеком, но среда незаметно сужает пространство для самостоятельного решения.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Невидимое давление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нормы становятся привычкой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включение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новые участники знакомятся с языком группы: шутками, сокращениями, ритуалами и привычными реакциями. Это создаёт ощущение причастности и быстрого включения в «свою» среду.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через реакцию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включаются награды и санкции: одобрение за послушание, насмешка или холодность за сомнение. Так участник учится выбирать не то, что считает верным, а то, что безопаснее.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становится автоматической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отличаться становится психологически труднее: собственное мнение вызывает тревогу, а совпадение с группой приносит спокойствие. Норма превращается в привычку, которую уже сложно пересмотреть.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правил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повторяющиеся правила и ожидания: как говорить, с кем общаться, что одобрять. Когда это повторяется каждый день, нормы начинают восприниматься как естественные.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флаги в начале вовлечения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ранние признаки, которые помогают отличить обычную группу от среды с риском манипуляции и контроля.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одновременно появляются секретность, давление и изоляция, группа перестаёт быть просто сообществом и начинает контролировать поведение участника.
</a:t>
            </a:r>
            <a:endParaRPr lang="en-US" sz="14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риска из описания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вредные правила закрепляются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требования выглядят безобидно: шутка, проверка на «своего», просьба поддержать общий тон. Человек ещё не чувствует угрозы, потому что всё подаётся как обычное общение.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Безобидный старт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финальном этапе выход ощущается как потеря статуса и отношений. Именно страх одиночества и наказания удерживает сильнее, чем само согласие с правилами.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уйти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усиливается изоляция: меньше контактов с близкими, больше времени внутри группы, больше зависимости от её одобрения. Альтернативные точки зрения становятся реже и слабее.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круга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просьбы о лояльности: не спорить, не сомневаться, не рассказывать лишнего. Каждое новое требование кажется небольшим, поэтому граница сдвигается почти незаметно.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лояльность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группа без давления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спросить и не бояться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здоровой группе новичка не заставляют угадывать правила через унижение. Ему объясняют, как всё устроено, и спокойно отвечают на вопросы. Если он не готов участвовать в чём-то, это не превращают в повод для насмешек.
</a:t>
            </a:r>
            <a:endParaRPr lang="en-US" sz="829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несогласие допустимо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ценят не только совпадение взглядов, но и право на различие. Подросток может не соглашаться, предлагать своё и при этом оставаться участником группы, а не «проверяться» на верность каждый день.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безопасный выход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не должен сопровождаться угрозами, шантажом или публичным осуждением. Если человек решает выйти, ему не перекрывают общение и не требуют доказательств преданности через риск, секреты или давление.
</a:t>
            </a:r>
            <a:endParaRPr lang="en-US" sz="8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остаюсь ли я собой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какие признаки действительно есть в твоём окружении. Этот чек-лист помогает заметить, сохраняются ли свобода выбора, безопасность и связь с близкими людьми.
</a:t>
            </a:r>
            <a:endParaRPr lang="en-US" sz="1419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на один ключевой вопрос ответ отрицательный, стоит насторожиться и обсудить ситуацию с доверенным взрослым или специалистом.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оценки безопасности группы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заканчивается принадлежность и начинается риск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группе — нормальна, но важно различать поддержку и контроль. Если есть давление, секретность или страх уйти, не оставайся один: помогите от друзей, семьи, школы или психолога часто решает больше, чем кажется.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2026-07-25T21:23:40Z</dcterms:created>
  <dcterms:modified xsi:type="dcterms:W3CDTF">2026-07-25T21:23:40Z</dcterms:modified>
</cp:coreProperties>
</file>