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колокольный звон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колоколов расскажет о празднике, истории и красоте.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слышен колокольный звон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звучат в храмах, на праздниках и в памятные дни. Их голос умеет быть торжественным, спокойным и радостным — почти как музыкальный рассказ без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колокол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с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колокола есть верхняя часть, широкий нижний край и язык внутри. Когда язык ударяет по стенке, рождается громкий и красивый звук. Большой колокол поёт низко, а маленький — звонко и высоко.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которую легко узнать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похож на перевёрнутый цветок или большую чашу. Его силуэт заметен издалека, особенно если он висит высоко. Именно форма помогает звуку свободно разлетаться вокруг и долго не исчезать.
</a:t>
            </a:r>
            <a:endParaRPr lang="en-US" sz="13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колокола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красивого звона важны не только материалы, но и точная форма. Если стенки сделаны неровно, колокол может звучать не так, как задумал мастер.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 создают осторожно и терпеливо. От работы мастера зависит, будет ли его голос глубоким, ровным и долго летящим над землёй.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колокола отливают из колокольной бронзы — сплава меди и олова. Такой металл получается прочным и хорошо передаёт чистый, ясный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Вибрация металла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колокол дрожит — это называется вибрацией. Так появляется его особый голос.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Удар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Звонарь приводит в движение язык колокола. Он ударяет по стенке, и металл начинает звучать.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Свой неповторимый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толщина стенок и сила удара меняют звук. Поэтому каждый колокол звучит по-своему.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великий звон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колокола слышны в соборах. Высокие своды помогают звуку разноситься широко и далеко, будто он сам ищет слушателей.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звон часто звучит спокойно и величаво. Он создаёт ощущение тишины, в которой каждое колебание воздуха становится заметным.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колокольне звук почти не встречает преград. Поэтому его можно услышать далеко за стенами храма и даже за ближайшими улицами.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звон сразу меняет настроение места. Он словно говорит: здесь важный день, здесь собрались люди и начинается торжество.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звонят колокола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сообщает людям, что скоро начнётся служба. Он помогает собраться, успокоиться и войти в особое, сосредоточенное настроение.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большие дни звон звучит особенно радостно. Он как будто приглашает всех разделить светлое событие и почувствовать общую радость.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могут напоминать о важном событии или человеке. Их звук звучит серьёзно и помогает хранить память о прошлом.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сигнал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колокольный звон не только украшал праздники. Он ещё и сообщал жителям города важные вести, собирая людей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звонарь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Звонарь — это настоящий мастер колокольного звона. Он хорошо слышит ритм, помнит порядок ударов и умеет сделать так, чтобы несколько колоколов звучали дружно.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звонарь работает и руками, и ногами, словно дирижёр у большого металлического хора. Это требует внимания, ловкости и очень точного слуха.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звона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Благовест — это спокойный звон одного большого колокола. Он звучит размеренно и помогает настроиться на важное событие или молитву.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Перезвон — это последовательный звон нескольких колоколов. Их голоса звучат один за другим, и музыка получается более разнообразной и живой.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Трезвон — самый яркий и праздничный вид звона. Он звучит весело, быстро и громко, словно сам умеет улыбаться.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истории Руси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колокольни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звон был слышен далеко, колокольни строили высокими. Так звук свободно разносился над площадями и крышами домов.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Зов, который объединял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слышали у храмов, на площадях и возле крепостных стен. Он собирал людей вместе и напоминал о важном событии.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колокола стали важной частью жизни городов и монастырей. Их голос сразу узнавали и ждали.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колокола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колокола настолько велики, что их вес измеряют в тоннах. Для них строят особенно прочные опоры, чтобы тяжелый металл был надежно закреплен.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колокол, тем ниже и глубже его голос. Такой звук кажется могучим и спокойным, будто он медленно плывет над городом.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колокола требуют точной работы мастеров. Даже небольшая ошибка в форме или составе металла может изменить их звучание и сделать его хуже.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своей величины такие колокола часто становятся известными памятниками. Люди приходят посмотреть на них так же, как на редкую и удивительную достопримечательность.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 ее высота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колокольню делают высокой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— это башня, где размещают колокола. Ее высокая форма сразу заметна в городе. Такая башня словно поднимает звон ближе к небу.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высота помогает звону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колокольня, тем дальше расходится звук. Внизу ему не мешают дома и деревья, поэтому колокольный голос слышен далеко и звучит особенно торжественно.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64890"/>
            <a:ext cx="456858" cy="4060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0836" y="2439509"/>
            <a:ext cx="399751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звон влияет на настроение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звон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и ровный звук успокаивает. Он звучит размеренно, как уверенный шаг, и помогает почувствовать серьезность момента без лишней суеты.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звон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светлые удары радуют и бодрят. Такой звон словно улыбается, поэтому настроение сразу становится легче и веселее.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колокол звучит по-своему. У одного голос мягкий, у другого более сильный, и вместе они создают живую музыкальную картину.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праздники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колокола звучат особенно радостно. Их трезвон словно сообщает всем вокруг о свете, весне и добрых новостях, и от этого хочется улыбнуться.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Рождество звон становится торжественным и светлым. Он помогает почувствовать, что праздник наступил, а обычный день превратился в особенное событие.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Троицу колокольный голос тоже звучит празднично. Он наполняет улицы и дворы, как большая музыкальная открытка, которую слышит весь город.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берегут старинные колокола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колокол нельзя чистить грубо, как обычную металлическую вещь. Его поверхность осторожно очищают, чтобы не повредить узоры и не оставить царапин. Рядом работает специалист, который знает, как сохранить красоту и звук.
</a:t>
            </a:r>
            <a:endParaRPr lang="en-US" sz="114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креплений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звоном мастера обязательно смотрят, надежно ли держится колокол. Они проверяют крепления, подвес и язык, потому что тяжелая деталь должна быть безопасной. Так памятник культуры остается целым и не теряет свой голос.
</a:t>
            </a:r>
            <a:endParaRPr lang="en-US" sz="1204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исторической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старинных колоколов часто есть табличка, которая напоминает: перед нами не просто предмет, а часть истории. Люди смотрят на него с уважением, как на музейную редкость, которую нужно беречь особенно внимательно.
</a:t>
            </a:r>
            <a:endParaRPr lang="en-US" sz="11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искусстве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колокольный звон часто помогает передать даль, тишину и память. Несколько слов о звуке — и перед читателем сразу возникает целая картина.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он делает мелодию торжественной и светлой. Колокола будто добавляют музыке простор, поэтому слушатель чувствует и праздник, и спокойствие.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колокольни и колокола напоминают о родном городе или деревне. Художники любят показывать их высоко над крышами, чтобы подчеркнуть красоту и широту места.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колокольный звон помогает рассказать о важном событии без длинных объяснений. Один звук может подсказать зрителю, что наступил миг надежды, памяти или радости.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95075" y="2191917"/>
            <a:ext cx="158401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Подъем только для подготовленных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колокольню поднимаются люди, которые умеют это делать безопасно. Они знают маршрут, правила и как держаться на высоте.
</a:t>
            </a:r>
            <a:endParaRPr lang="en-US" sz="1292" dirty="0"/>
          </a:p>
        </p:txBody>
      </p:sp>
      <p:sp>
        <p:nvSpPr>
          <p:cNvPr id="8" name="Text 1"/>
          <p:cNvSpPr txBox="1"/>
          <p:nvPr/>
        </p:nvSpPr>
        <p:spPr>
          <a:xfrm>
            <a:off x="546394" y="2191917"/>
            <a:ext cx="158401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колоколам подходят только с разрешения взрослых или ответственных людей. Это первое правило помогает избежать лишнего риска.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20735" y="2191917"/>
            <a:ext cx="158401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трогать тяжелые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колокола и крепления очень тяжелые. Их нельзя дергать руками, потому что можно случайно пораниться или повредить механизм.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769416" y="2191917"/>
            <a:ext cx="158401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Бережное обращение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колокол нужно охранять, как важную ценность. Тогда он будет и дальше радовать людей своим голосом, а не тишиной поломки.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колоколами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в разных странах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звучат во многих странах мира. В одних местах они сообщают о времени, в других зовут на службу или праздник, а иногда просто украшают городской пейзаж.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свои традиции звона. Но смысл часто похож: колокол помогает людям собраться вместе, почувствовать важный момент и услышать общий знак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звон великим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ритм. Когда колокола звучат согласованно, получается не просто шум, а настоящая музыкальная картина с настроением и смыслом.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история. Колокольный звон связан с традициями, мастерством и памятью людей, поэтому он остается значимым и сегодня.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Великим его делает мощный и узнаваемый звук. Он слышен далеко и сразу привлекает внимание, словно говорит: «Остановись и послушай».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— это особая музыка, которая умеет радовать, звать и напоминать о важном. Он соединяет людей, хранит традиции и звучит как голос живой истории.
</a:t>
            </a:r>
            <a:endParaRPr lang="en-US" sz="13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2026-05-24T18:10:23Z</dcterms:created>
  <dcterms:modified xsi:type="dcterms:W3CDTF">2026-05-24T18:10:23Z</dcterms:modified>
</cp:coreProperties>
</file>