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Беатриче, память и становление души в книге Данте.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 и «Новая жизнь»: любовь, поэзия, внутренний рост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Данте, эпоха и место произведения в литературе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Флоренции конца XIII века Данте создал «Новую жизнь» — одно из ключевых произведений dolce stil novo. Здесь любовь показана как сила, которая очищает человека, а Беатриче становится и реальным образом, и символом вдохновения.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«Новая жизнь»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объединяет 31 стихотворение и прозаические пояснения, которые связывают отдельные тексты в цельный рассказ о чувствах и памяти.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сообщает обстоятельства появления стихов, а поэзия передаёт переживание героя, поэтому произведение читается как личная исповедь.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европейской литературы это ранний пример, где внутренний опыт человека становится основой большого художественного текста.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Беатриче как образ вдохновения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встреча и поэтическая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Беатриче появляется в жизни Данте ещё в детстве и затем остаётся в его поэзии как главное воспоминание. Именно через неё раскрываются любовь, ожидание и сила памяти.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идеал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её красота, спокойствие и нравственная чистота. Поэтому Беатриче воспринимается не только как женщина, но и как высокий образ вдохновения и духовной высоты.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как часть истории чувств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ограничивается рассказом о событии: он внимательно прислушивается к тому, что происходит в его душе.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эпизоде заметны ожидание, восхищение и лёгкое смущение, поэтому чувство выглядит живым и правдивым.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о Беатриче становится важнее самого факта встречи, потому что именно память придаёт событию смысл.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личное переживание превращается в размышление о любви, а не просто в описание случая из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лирического героя во фрагменте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сильнее всего героя захватывает восхищение Беатриче.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чувство — восторг, но более слабые эмоции делают переживание сложным и убедительным.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фрагмента «Новой жизни» Данте Алигьери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88" y="1845400"/>
            <a:ext cx="146025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0569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фрагмента: проза и стихи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Прозаический зачин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автор сообщает, что произошло, и задаёт точные обстоятельства. Это помогает читателю понять, откуда возникает переживание и почему оно важно.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стихотворение, где событие превращается в чувство, образ и ритм. В стихах слышится не сообщение, а живое внутреннее движение.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 стихи не повторяют друг друга, а дополняют смысл. Одна часть объясняет факт, другая раскрывает эмоциональную глубину.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текст показывает и внешнее событие, и личную реакцию героя. Именно это делает фрагмент цельным и особенно выразительным.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эпизода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фрагмента: от события к размышлению о любви и внутреннем росте.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стихотворений входит в «Новую жизнь», и каждое по-своему раскрывает значение Беатриче для героя.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Алигьери, «Новая жизнь»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объединяет в цельное произведение, где Беатриче становится центром поэтического мира Данте.
</a:t>
            </a:r>
            <a:endParaRPr lang="en-US" sz="1856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фрагмента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элементы текста создают его смысл и настроение.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соединяет личное чувство, художественную форму и память, поэтому любовь раскрывается как путь к внутреннему развитию.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фрагмента «Новой жизни» Данте Алигьери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средства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света и взгляда делают Беатриче почти неземной фигурой: через них Данте передаёт не только красоту, но и особое духовное воздействие её появления на героя.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слов, интонаций и мотивов усиливают напряжение фрагмента. Читатель чувствует, что одно и то же переживание возвращается снова, становясь всё глубже и значительнее.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событие у Данте приобретает высокий смысл благодаря торжественной лексике и точному выбору деталей. Автор показывает, как личное впечатление превращается в предмет размышления.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«Новой жизни» соединяет искренность исповеди и поэтичность. Поэтому текст звучит одновременно очень лично и как художественное высказывание о любви, памяти и внутреннем росте.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Флоренции и культурная среда Данте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спорили и писали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конца XIII века была шумным и богатым городом, где рядом существовали торговля, ремесло и политические конфликты. На улицах можно представить узкие дома, башни и движение горожан, спешащих по делам. Такой фон помогает почувствовать живую среду, в которой писал Данте.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как окно в эпоху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рукопись или миниатюра передают не только текст, но и сам способ мышления эпохи. Аккуратные буквы, орнамент и бережное оформление напоминают, что поэзия тогда считалась важным и почти торжественным делом. Такой образ хорошо подходит для рассказа о Данте.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духовная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того времени ценили честь, воспитанность и внимание к внутреннему миру человека. Поэтому образ юного поэта на фоне городской улицы или тихой комнаты с книгой помогает увидеть не только историческую Флоренцию, но и рождение новой поэзии.
</a:t>
            </a:r>
            <a:endParaRPr lang="en-US" sz="10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«Новой жизни»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все темы связаны между собой и образуют единый путь переживания героя.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занимает центр произведения, а память, рост и поэзия раскрывают, как чувство становится смыслом.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фрагмента «Новой жизни» Данте Алигьери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важен для школьника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«Новая жизнь» помогает увидеть, как личное переживание может стать литературным событием. На примере Данте легко понять, что чувства можно не только испытывать, но и вдумчиво выражать словами.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 связь между эмоцией и мыслью. Герой не просто волнуется, а пытается понять, что означает встреча, память о ней и её влияние на жизнь человека.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хороший пример того, как искренность сочетается с художественной формой. Произведение показывает, что сильное чувство может вести к более глубокому пониманию себя и других.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прозы и стихов в книге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две формы текста работают вместе и дополняют друг друга.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помогает понять обстоятельства, а стихи раскрывают переживание; вместе они создают единый рассказ о внутренней жизни героя.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произведения «Новая жизнь»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2055492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9888" y="3346187"/>
            <a:ext cx="146025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3750" y="1452442"/>
            <a:ext cx="198300" cy="17626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дальнейшим творчеством Данте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1225350" y="18699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«Божественной комедии»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«Новой жизни» уже видны темы, которые позже станут важными для главного произведения Данте: путь души, нравственный выбор и движение к высшему смыслу.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193375" y="316986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чувства к идее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Данте не замыкается на одном переживании. Она становится силой, которая меняет человека и поднимает его к более глубокому пониманию жизни.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93375" y="126690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Беатриче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Беатриче станет проводником Данте в раю. В ранней книге она уже показана как образ, который помогает поэту мыслить о красоте и духовности.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чувства к смыслу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переживаний во фрагменте «Новой жизни»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для анализа фрагмента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«взгляд», «сердце» и «свет» помогают понять, что главное в эпизоде — не внешнее действие, а внутреннее состояние героя и его восхищение Беатриче.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памяти и сна связывают настоящее с прошлым и показывают, что переживание не исчезает сразу. Оно продолжает жить в сознании героя и влияет на его мысли.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«благородство» и «смирение» подчёркивают высокий нравственный тон текста. Через них видно, что любовь у Данте связана не только с чувством, но и с уважением.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фрагменту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работает и символическая сцена встречи с Беатриче на фоне флорентийской улицы. Свет, расстояние между героями и мягкие детали помогут передать ожидание, возвышенность и особое настроение «Новой жизни».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подойдёт миниатюра в стиле средневековой рукописи: тонкие линии, спокойные цвета и фигура юного поэта, который словно вслушивается в собственные мысли. Такой образ создаст ощущение тишины и сосредоточенности.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которая меняет человека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«Новой жизни» показывает, что у Данте любовь становится началом внутреннего роста. Через образ Беатриче поэт соединяет чувство, память и нравственный идеал в одном произведении.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2026-05-19T05:53:26Z</dcterms:created>
  <dcterms:modified xsi:type="dcterms:W3CDTF">2026-05-19T05:53:26Z</dcterms:modified>
</cp:coreProperties>
</file>