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обзор и ключевые темы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биополимеры клетки, ответственные за наследственную информацию.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нуклеиновые кислоты — основа жизни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нуклеиновые кислоты раскрывают механизмы наследственности и управления жизнью на молекулярном уровне, являясь фундаментом биологических процессов и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типы нуклеиновых кислот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это биополимеры из мономеров нуклеотидов, играющие ключевую роль в хранении и передаче генетической информации.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основных типа: ДНК — дезоксирибонуклеиновая кислота и РНК — рибонуклеиновая кислота, отличающиеся структурой и функциями.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преимущественно хранит наследственную информацию, в то время как РНК участвует в её экспрессии и регуляции процессов в клетке.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ДНК
</a:t>
            </a:r>
            <a:endParaRPr lang="en-US" sz="210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двойную спираль из двух антипараллельных цепей, каждая из которых состоит из нуклеотидов с дезоксирибозой и фосфатной группой.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соединены парами (аденин с тимином, гуанин с цитозином) водородными связями, обеспечивая точность копирования и стабильность молекулы.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РНК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состоит из одной цепи нуклеотидов, включающих рибозу и фосфатную группу, с основами аденин, урацил, гуанин и цитозин.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тимина и гибкая одноцепочечная структура обеспечивают РНК разнообразные функциональные роли — от информационных до каталитических.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РНК: основные отличия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молекулярной биологии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структурных и функциональных особенностей ДНК и РНК.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объясняют различные функции и стабильность нуклеиновых кислот.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ДНК в клетке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обеспечивает долговременное хранение наследственной информации, сохраняя точный генетический код для каждого организма.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клетки ДНК передает генетический материал дочерним клеткам, обеспечивая идентичность и постоянство наследственности.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контролирует процессы репликации и транскрипции, а мутации в её последовательности служат источником генетического разнообразия.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РНК в 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переносит генетическую информацию от ДНК к рибосомам для синтеза белков.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доставляет аминокислоты к месту синтеза белка, обеспечивая сборку цепочки по mРНК.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 входит в состав рибосом, выполняя структурную и каталитическую функцию при трансляции.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РНК, например рибозимы и микроРНК, участвуют в регуляции и каталитических процессах внутри клетки.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ДНК и РНК в клетке
</a:t>
            </a:r>
            <a:endParaRPr lang="en-US" sz="1898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ДНК находится в ядре, митохондриях и хлоропластах, где она представлена как линейные и кольцевые формы соответственно. В прокариотах ДНК сосредоточена в нуклеоиде.
</a:t>
            </a:r>
            <a:endParaRPr lang="en-US" sz="1483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ДНК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присутствует в ядре во время процессинга, находится в цитоплазме, где входит в состав рибонуклеопротеинов, и участвует в формировании рибосом, например, в виде рРНК.
</a:t>
            </a:r>
            <a:endParaRPr lang="en-US" sz="1572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РНК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434" y="1230400"/>
            <a:ext cx="382778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устойчивость ДНК и РНК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устойчивости отражают баланс между необходимостью стабильного хранения и быстрой регуляции генетической информации.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молекулярной биологии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стабильности и времени жизни молекул ДНК и различных типов РНК в клетке.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ДНК: основные этапы процесса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удвоения генетического материала в клетке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этапы синтеза РНК с использованием ДНК
</a:t>
            </a:r>
            <a:endParaRPr lang="en-US" sz="2203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образование РНК-молекулы на матрице ДНК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преобразование генетической информации в белок
</a:t>
            </a:r>
            <a:endParaRPr lang="en-US" sz="196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 на рибосоме на основе мРНК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рибосомы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состоит из двух субъединиц — большой и малой. Каждая содержит рибосомальную РНК и белки. В эукариотических клетках рибосомы имеют показатель 80S, в прокариотических — 70S, что отражает различия в массе и составе.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рибосомы
</a:t>
            </a:r>
            <a:endParaRPr lang="en-US" sz="1754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обеспечивают считывание информации с мРНК и катализ сборки полипептидной цепи. Расположенные в цитоплазме или на шероховатом эндоплазматическом ретикулуме, они играют ключевую роль в синтезе белков, необходимых для функционирования клетки.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процессе трансляции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51883"/>
            <a:ext cx="4048200" cy="1625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РНК и их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молекулярной биологии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характеристик ключевых видов РНК и их роли в клеточных процессах.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РНК обладает уникальной структурой, определяющей его специализированную функцию в синтезе и регуляции белков.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Вырожденность генетического кода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Вырожденность кода снижает вероятность ошибок при синтезе белков, обеспечивая биологическую стабильность.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на основе универсального генетического кода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аминокислоты кодируются несколькими кодонами, обеспечивая устойчивость к мутациям.
</a:t>
            </a:r>
            <a:endParaRPr lang="en-US" sz="169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ДНК в биологии и медицине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 индуцированные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возникать самопроизвольно из-за ошибок репликации или под действием внешних факторов, таких как радиация и химические вещества. Понимание этих процессов помогает предсказывать и предотвращать генетические заболевания.
</a:t>
            </a:r>
            <a:endParaRPr lang="en-US" sz="148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эволюционного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ДНК служат основой для природного отбора и адаптации видов. В то же время, некоторые мутации вызывают наследственные болезни, демонстрируя двойственную природу генетических изменений.
</a:t>
            </a:r>
            <a:endParaRPr lang="en-US" sz="1428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диагностики, такие как ПЦР, позволяют быстро выявлять наследственные и инфекционные заболевания, улучшая раннюю диагностику и эффективность терапии.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технологии редактирования генома, например CRISPR-Cas9, открывают новые возможности для лечения наследственных болезней и разработки целевых препаратов.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 модифицированных организмов способствует развитию сельского хозяйства и биотехнологий, расширяя потенциал медицинских и промышленных применений.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нуклеиновых кислот в медицине и биотехнологии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исследований нуклеиновых кислот и современные методы
</a:t>
            </a:r>
            <a:endParaRPr lang="en-US" sz="195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Мишер впервые выделил нуклеиновые кислоты, заложив основу для молекулярной биологии и понимания природы наследственности.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1869: Открытие нуклеопротеинов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Уотсона и Крика раскрыла структурные основы ДНК, объяснив механизм хранения и передачи генетической информации.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Модель двойной спирали ДНК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нового поколения и редактирования генома революционизируют биомедицинские исследования, позволяя детально изучать и модифицировать наследственную информацию.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технологии: секвенирование и CRISPR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фундамент будущего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нуклеиновых кислот открывает новые горизонты в медицине, биотехнологии и генной инженерии, являясь ключом к прогрессу и здоровью общества.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2026-05-10T09:05:14Z</dcterms:created>
  <dcterms:modified xsi:type="dcterms:W3CDTF">2026-05-10T09:05:14Z</dcterms:modified>
</cp:coreProperties>
</file>