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Геологическое строение, рельеф и полезные ископаемые
</a:t>
            </a:r>
            <a:pPr algn="l" indent="0" marL="0">
              <a:lnSpc>
                <a:spcPct val="90000"/>
              </a:lnSpc>
              <a:buNone/>
            </a:pPr>
            <a:r>
              <a:rPr lang="en-US" sz="20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устроена Земля и почему её поверхность так разнообразна.
</a:t>
            </a:r>
            <a:endParaRPr lang="en-US" sz="2031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земной коры, рельеф и полезные ископаемые связаны напрямую: плиты движутся, породы меняются, а поверхность и ресурсы распределяются неравномерно.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темы изучаются вместе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19" y="1291100"/>
            <a:ext cx="338513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056" y="3055087"/>
            <a:ext cx="263288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основы литосферы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 — верхняя твёрдая оболочка Земли. Вместе с верхней частью мантии она образует литосферу, на которой расположены материки и дно океанов.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разделена на крупные и мелкие плиты, которые медленно перемещаются. Их движение измеряется сантиметрами в год, но именно оно меняет облик поверхности.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кора обычно толще и легче океанической, поэтому материки приподняты над океаническим дном. Различие в строении коры влияет на рельеф и состав пород.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мощность коры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границах плит особенно часто происходят землетрясения, вулканизм и горообразование. Здесь земная поверхность наиболее подвижна и постоянно перестраивается под действием внутренних сил.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плит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породы: магматические, осадочные, метаморфические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Магматические породы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возникают при остывании и застывании магмы. Гранит и базальт различаются по составу и условиям образования, но оба относятся к породам глубинного или вулканического происхождения.
</a:t>
            </a:r>
            <a:endParaRPr lang="en-US" sz="887" dirty="0"/>
          </a:p>
        </p:txBody>
      </p:sp>
      <p:sp>
        <p:nvSpPr>
          <p:cNvPr id="10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Метаморфические породы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появляются, когда уже существующие породы меняются под действием высокого давления и температуры. Мрамор и гнейс — классические примеры такого преобразования.
</a:t>
            </a:r>
            <a:endParaRPr lang="en-US" sz="915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породы
</a:t>
            </a:r>
            <a:pPr algn="l" indent="0" marL="0">
              <a:lnSpc>
                <a:spcPct val="115000"/>
              </a:lnSpc>
              <a:buNone/>
            </a:pPr>
            <a:r>
              <a:rPr lang="en-US" sz="4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породы формируются из обломков других пород, остатков организмов и химических осадков. К ним относятся песчаник, известняк, каменная соль и мел.
</a:t>
            </a:r>
            <a:endParaRPr lang="en-US" sz="10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внутренние движения Земли создают формы поверхности, а внешние силы их изменяют.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рельеф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внутренние силы Земли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1369450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литосферных плит вызывает складчатость и разломы земной коры. В результате отдельные участки поднимаются, другие опускаются, а поверхность приобретает сложный рельеф.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394247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сильные проявления внутренних сил наблюдаются на границах плит. Там чаще всего формируются горные пояса, вулканические дуги и зоны повышенной сейсмичности.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2212221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вулканизме магма, газы и пепел выходят на поверхность. Извергающиеся вулканы создают новые формы рельефа и меняют окружающие территории за короткое время.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2750" y="307734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происходят, когда блоки земной коры резко смещаются вдоль разломов. Сила толчков может быть разной, но последствия всегда заметны для поверхности.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высотных форм рельефа; значения приведены как типичные.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поверхность, тем сильнее обычно она расчленена и тем заметнее различия в условиях жизни людей.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впадины выделяются крайними значениями высоты, а равнинные формы занимают промежуточное положение.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высотных форм рельефа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Горы: складчатые и вулканические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Складчатые горы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возникают при сжатии земной коры, когда слои пород смяты в складки. Так сформировались Альпы и Гималаи — молодые и высокие горные системы.
</a:t>
            </a:r>
            <a:endParaRPr lang="en-US" sz="1174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горной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гор характерны крутые склоны, глубокие ущелья и сильная расчленённость поверхности. С высотой меняются климат, растительность и условия жизни — это называется высотной поясностью.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горы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горы строятся из лавы, пепла и других продуктов извержений. К ним относятся Ключевская Сопка и Фудзияма, имеющие чёткую вулканическую форму.
</a:t>
            </a:r>
            <a:endParaRPr lang="en-US" sz="11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их происхождение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занимают обширные территории и часто удобны для строительства, дорог и сельского хозяйства. Их поверхность обычно ровнее и менее расчленена, чем в горах.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легче прокладывать транспортные пути и развивать города. Именно поэтому такие территории обычно густо заселены и активно используются человеком.
</a:t>
            </a:r>
            <a:endParaRPr lang="en-US" sz="1172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высоте различают низменности, возвышенности и плоскогорья. Эти формы отличаются не только уровнем над морем, но и внешним обликом поверхности.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образуются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равнины сложены осадочными породами и возникли на месте древних морей, озёр или речных наносов. Иногда они представляют собой выровненные участки земной коры.
</a:t>
            </a:r>
            <a:endParaRPr lang="en-US" sz="11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421" y="1394038"/>
            <a:ext cx="4743158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высоте и форме поверхности можно быстро определить тип рельефа и связать его с происхождением территории.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форм рельефа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основные формы рельефа по высоте, поверхности и происхождению.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формы рельефа и их признаки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 и охлаждение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породы расширяются, ночью сжимаются. Из-за повторяющихся колебаний в них появляются трещины, а затем отдельные куски постепенно откалываются от массива.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Замерзание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попадает в трещины, замерзает и увеличивается в объёме. Лёд раздвигает породу, поэтому она крошится даже в твёрдых горных районах.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химии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растворяет некоторые минералы и изменяет их состав. Так породы теряют прочность, становятся рыхлее и легче разрушаются под влиянием природных процессов.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растений, микроорганизмы и животные усиливают разрушение пород. Со временем поверхность выравнивается, а острые выступы и шероховатости становятся менее заметными.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и работа внешних сил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рек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размывают берега и дно, углубляют русла и переносят обломки пород на большие расстояния. Так возникают долины, овраги, каньоны и дельты у устьев рек.
</a:t>
            </a:r>
            <a:endParaRPr lang="en-US" sz="836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вода растворяет известняк, в толще пород образуются пустоты, пещеры и воронки. Такой рельеф называют карстовым, и он может быть опасен для строительства.
</a:t>
            </a:r>
            <a:endParaRPr lang="en-US" sz="836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Ледниковое моделирование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медленно двигаются и срезают выступы поверхности, оставляя троги, цирки и валуны. После таяния они формируют морены и другие следы древнего оледенения.
</a:t>
            </a:r>
            <a:endParaRPr lang="en-US" sz="836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лёд не только разрушают породы, но и создают новые формы поверхности. Поэтому рельеф в разных природных зонах выглядит очень по-разному.
</a:t>
            </a:r>
            <a:endParaRPr lang="en-US" sz="836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лед как создатели рельефа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курсу географии; без привязки к конкретной дате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запасы, а типичные геологические условия, где чаще формируются разные группы ресурсов.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полезных ископаемых связана со своей средой образования, поэтому геологическое строение помогает предсказать их размещение.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основные полезные ископаемые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1350" y="1481745"/>
            <a:ext cx="185700" cy="148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7325" y="1471725"/>
            <a:ext cx="12645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12" y="3213942"/>
            <a:ext cx="185700" cy="1650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61350" y="3213942"/>
            <a:ext cx="185700" cy="1650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полезные ископаемые
</a:t>
            </a:r>
            <a:endParaRPr lang="en-US" sz="2600" dirty="0"/>
          </a:p>
        </p:txBody>
      </p:sp>
      <p:sp>
        <p:nvSpPr>
          <p:cNvPr id="14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600300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Образуется из древних растений, которые долго накапливались в болотах и затем были погребены под слоями осадков. Используется в энергетике и металлургии.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356649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из органических остатков в толще осадочных пород. Нефть служит сырьём для топлива, масел, пластмасс и многих продуктов химической промышленности.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112999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связан с нефтяными и осадочными бассейнами. Газ удобен для отопления, приготовления пищи, выработки электроэнергии и химического производства.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00300" y="360090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в заболоченных местах при неполном разложении растительных остатков. Его используют как топливо и как добавку в сельском хозяйстве.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356649" y="360090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Горючие сланцы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осадочные породы, содержащие органическое вещество. Их могут использовать как источник энергии и как сырьё для переработки в промышленности.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 и природоведения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металлы получают из руд и где они особенно важны в хозяйстве.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полезные ископаемые обеспечивают металлургию и машиностроение, потому что из них получают важнейшие конструкционные металлы.
</a:t>
            </a:r>
            <a:endParaRPr lang="en-US" sz="1091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полезные ископаемые и их использование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Нерудные ископаемые в быту и хозяйстве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1369450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Песок, глина, известняк и гипс широко применяются в строительстве. Из них получают кирпич, цемент, штукатурку и другие материалы для домов и дорог.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394247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 редкость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Алмазы относятся к нерудным ископаемым и ценятся не только как ювелирный камень, но и как очень твёрдый материал для техники и обработки пород.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2212221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 стекла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Кварцевый песок и некоторые добавки используются для производства стекла. Без этих материалов невозможно изготовить окна, посуду и множество технических изделий.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2750" y="307734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и химическая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соль нужна в быту и пищевой промышленности, а фосфориты используют для удобрений. Эти полезные ископаемые важны для жизни людей и сельского хозяйства.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пути накопления и концентрации полезных ископаемых в земной коре.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образование месторождений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курсу географии; без привязки к конкретной дате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влияет не только на состав ресурсов, но и на удобство их добычи: ровные территории легче осваивать, а в горах чаще нужны сложные дороги и техника.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рельефу можно предположить, какие ресурсы вероятнее встретить и как их добыча повлияет на хозяйство территории.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рельефа и ресурсов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 рельеф и добычу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Карьеры, шахты, отвалы и терриконы заметно меняют внешний вид местности. Человек создаёт новые искусственные формы рельефа, которые отличаются от естественных склонов и равнин.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работ проводят рекультивацию: засыпают выработки, укрепляют склоны, высаживают растения и возвращают почве плодородие. Это помогает снизить ущерб природе.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может вызывать проседание грунта, пыление, загрязнение воды и разрушение ландшафтов. Поэтому на таких территориях особенно важен контроль за состоянием природы.
</a:t>
            </a:r>
            <a:endParaRPr lang="en-US" sz="10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породы и ресурсы связаны между собой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Геологическое строение, формы рельефа и полезные ископаемые образуют единую систему. Понимая её, легче объяснить особенности природы территории и разумно использовать её богатства.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2026-06-02T18:50:51Z</dcterms:created>
  <dcterms:modified xsi:type="dcterms:W3CDTF">2026-06-02T18:50:51Z</dcterms:modified>
</cp:coreProperties>
</file>