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картина: Коллективизация в Белорусской ССР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процессы и последствия коллективизации в сельском хозяйстве Белоруссии в 1929–1940 гг.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предпосылки реформы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1920-х в БССР преобладало сельское население с мелкими, слабо механизированными хозяйствами, нуждавшимися в модернизации и продовольственной стабильности.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коллективизации и официальные цели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объединяла мелкие крестьянские хозяйства в более крупные колхозы и совхозы для централизованного управления и эффективного производства.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Стартовавшая в декабре 1929 года, она направлена была на увеличение зернового сбора и внедрение передовой техники в сельское хозяйство.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целью являлось устранение классовых различий в деревне и укрепление коммунистического контроля над аграрным сектором.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Укрупнение сельскохозяйственных предприятий для повышения их производительности и устойчивости экономической деятельности.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Техническое оснащение села новыми машинами и оборудованием с целью увеличения эффективности земледелия.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налоговых поступлений и обеспечение городского населения продовольствием через стабилизацию сельхозпроизводства.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кулачеством и усиление политического влияния и контроля Советской власти на сельской территории.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задачи и направления коллективизации в БССР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коллективных хозяйств: колхозы и совхозы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Совхозы — государственные предприятия, в которых работники были наёмными сотрудниками, получавшими заработную плату непосредственно от государства.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Колхозы представляли собой коллективные хозяйства с совместным управлением, где результаты труда распределялись по трудодням между членами колхоза.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организации и внедрения коллективизации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1929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Наркомзем БССР и партийные структуры начали подготовительный этап — разработка уставов колхозов и списков хозяйств для объединения.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вовлечение крестьян через агитацию и работу комитетов незаможных селян, создание первых коллективных хозяйств.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1931–1933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административного контроля и мобилизации ресурсов для ускорения перехода к коллективному сельскому хозяйству.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1937 году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Достигнуто формирование более 6 тысяч колхозов и почти 900 совхозов, что отражало массовый охват аграрной реформы.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вовлечения крестьян и роль партийных организаций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Проведение массовых собраний и пропагандистских кампаний для убеждения крестьян в преимуществах коллективного хозяйства.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подписания заявлений о вступлении и мобилизация сельскохозяйственного инвентаря и скота на коллективные предприятия.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партийный контроль, активная роль ВЛКСМ и профсоюзов, а также применение добровольно-принудительных мер к сопротивляющимся.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Репрессивные меры включали конфискации, аресты и штрафы, обеспечивая давление для быстрого проведения реформ.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Архивы БССР, 1929–1933 гг.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79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25 000
</a:t>
            </a:r>
            <a:pPr algn="ctr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 подверглись раскулачиванию и массовым репрессиям в Белорусской ССР в период коллективизации.
</a:t>
            </a:r>
            <a:endParaRPr lang="en-US" sz="4279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колхозов в Белорусской ССР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прирост наблюдался в восточных и центральных районах, где принудительные меры были наиболее интенсивны.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колхозов связан с усилением административного давления и масштабной пропагандой, несмотря на сопротивление крестьян.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сборник БССР, 1938 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масштабы крестьянского сопротивления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вступления в колхозы и саботаж выполнения сельскохозяйственных планов были распространёнными формами протеста.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антиколлективизационных листовок и организация массовых выступлений против реформы в ряде районов.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Происходили акты поджогов скирд с зерном и амбаров, представлявшие собой экстремальные меры сопротивления.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1930–1932 годах органы власти фиксировали сотни эпизодов противодействия и отвечали жёсткими карательными мерами.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аресты и депортации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1930–1931 годов тысячи крестьян были арестованы и отправлены в отдалённые регионы. Эти меры затронули особенно центральные и северо-восточные районы, вызвав значительные демографические сдвиги.
</a:t>
            </a:r>
            <a:endParaRPr lang="en-US" sz="87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 в сельских общинах
</a:t>
            </a:r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Раскулаченные семьи лишались права на участие в жизни сел и теряли своё социальное влияние. Это изменяло структуру деревенских общин, усиливая партийный контроль и ослабляя традиционные связи.
</a:t>
            </a:r>
            <a:endParaRPr lang="en-US" sz="909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имущества зажиточных крестьян
</a:t>
            </a:r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раскулачивания в БССР изымалось жильё, аграрное оборудование и скот. Многие семьи оказывались без средств к существованию, что приводило к разрушению устоявшихся общин и разорению деревень.
</a:t>
            </a:r>
            <a:endParaRPr lang="en-US" sz="89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Раскулаченные и депортированные: последствия политики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хлебозаготовок и товары на поставку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устанавливало завышенные нормы сдачи зерна, часто превышавшие реальные возможности хозяйств, что вызывало напряжение и дефицит внутри деревни.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плановые поставки регулярно увеличивались в 1931–1933 годах, невыполнение которых каралось уголовно, побуждая крестьян к жесткому следованию заданным нормам.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давление приводило к снижению запасов продовольствия в семьях и нарушало рациональное распределение питания и продуктов в различных районах.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коллективизации в БССР: 1928–1940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коллективизация отмечается в северо-восточных регионах, что связано с усилением госполитики в этих зонах.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коллективизации после 1930 года свидетельствует о силовом характере политики и административном содействии реформе.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Архивные данные Наркомзем БССР, 1945 год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Урожайность зерновых в 1933 году снизилась на 13% по сравнению с 1929 годом, что отразилось на продовольственном обеспечении всей республики.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крупного рогатого скота сократилась на треть, вызывая недостаток мясных и молочных продуктов на внутреннем рынке.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Перебои с поставками семян привели к нестабильности сельхозпроизводства и снижению общей урожайности в последующие годы.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индивидуальных хозяйств существенно уменьшилось, что привело к снижению инициативы и хозяйственной активности в селе.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реформ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в БССР: 1932–1933 годы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и центральные районы пережили значительный дефицит продовольствия, что вызвало повышение смертности среди сельского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Зафиксированы массовые случаи болезней, связанных с авитаминозом и истощением, ухудшая здоровье крестьян и снижая трудоспособность.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внутренних миграций свидетельствовал о попытках покинуть голодающие районы в поисках еды и улучшенных условий жизни.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социальной структуре деревни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кулацкого слоя привело к перераспределению земель и формированиям новых коллективных социальных групп — колхозников.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Повысилась роль председателей колхозов и партийных представителей, что укрепило централизацию управления на селе.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Увеличилась трудовая миграция в города, связанная с поиском работы и снижением уровня жизни в деревне.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Изменились семейные структуры: возросла занятость женщин и детей в хозяйственной деятельности, увеличился уровень неграмотности среди переселенцев.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70 тысяч человек были выселены из западных и центральных регионов БССР в менее обжитые места или промышленные центры. Это вызвало разрыв традиционных социальных связей и ухудшение условий жизни многих семей.
</a:t>
            </a:r>
            <a:endParaRPr lang="en-US" sz="695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Депортация из районов активного сопротивления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Переселённые сталкивались с отсутствием жилья и работы, что усиливало социальную нестабильность. В новых местах интеграция часто затруднялась из-за культурных различий и языковых барьеров.
</a:t>
            </a:r>
            <a:endParaRPr lang="en-US" sz="7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дезорганизация и адаптация переселенцев
</a:t>
            </a:r>
            <a:endParaRPr lang="en-US" sz="864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переселения и внутренние миграции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9044" y="1691000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 и идеологическая поддержка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Агитация в печати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распространение статей и очерков прославляло достижения коллективизации, формируя положительный образ колхозника-передовика.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произведений, таких как «Белорусские колхозные новеллы», отражало идеологические установки и стимулировало поддержку реформ среди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 и кинематограф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материалы демонстрировали новый образ жизни в колхозах, используя эмоциональное воздействие для мотивации крестьян к участию.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Митинги и 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массовые собрания и образовательные занятия укрепляли идеологическую базу коллективизации среди сельского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управление в колхозах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Внедрялись жёсткие нормы учёта трудовых дней и распределения продукции, что обеспечивало строгий контроль над хозяйственной деятельностью.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осуществлялось по вертикали — от Наркомзема до сельских исполнительных комитетов с созданием контрольных комиссий.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распространялся даже на личные подсобные хозяйства, вызывая усиление бюрократии и зависимость крестьян от руководства.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коллективизации: уроки и последствия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глубоко изменила структуру и социальный облик Беларуси, оставив значимые последствия в экономике, культуре и памяти народа, требующие осмысления и понимания.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2026-05-11T06:40:43Z</dcterms:created>
  <dcterms:modified xsi:type="dcterms:W3CDTF">2026-05-11T06:40:43Z</dcterms:modified>
</cp:coreProperties>
</file>