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в 1 классе: первые шаги в мире компьютеров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Компьютер, клавиатура и мышь, а ещё — что такое информация и как работать безопасно.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нужна информатика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встречается каждый день: в книге, на табличке, в расписании, на экране телефона и компьютера. На уроке дети учатся замечать её, различать предметы и знаки, выполнять задания по образцу и работать внимательно.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818" y="3431179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информатика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помогает понять, что такое информация и как мы её узнаём. Мы смотрим, слушаем, читаем и распознаём знаки, чтобы потом использовать новые сведения в жизни.
</a:t>
            </a:r>
            <a:endParaRPr lang="en-US" sz="71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это помощник, который обрабатывает информацию. На занятиях дети учатся узнавать компьютер как устройство и понимать, что внутри происходит работа с данными.
</a:t>
            </a:r>
            <a:endParaRPr lang="en-US" sz="690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 клавиатуры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ввода помогает человеку передавать команды компьютеру. В 1 классе мы учимся находить нужные клавиши и печатать простые слова, чтобы увидеть результат.
</a:t>
            </a:r>
            <a:endParaRPr lang="en-US" sz="745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и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— это “папка” для работы на компьютере. Дети учатся различать файл и картинку, понимать, что всё можно сохранить и снова открыть.
</a:t>
            </a:r>
            <a:endParaRPr lang="en-US" sz="756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на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показывает результат на экране. Дети знакомятся с устройством вывода: картинками, буквами и значками, которые помогают понимать, что сделали правильно.
</a:t>
            </a:r>
            <a:endParaRPr lang="en-US" sz="7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его части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компьютера есть системный блок, монитор, клавиатура и мышь. Монитор показывает изображение, чтобы мы видели результат работы. Клавиатура помогает печатать буквы и цифры, а мышь — выбирать нужные значки.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на иллюстрации будут крупные детали: экран, кнопки клавиатуры, курсор и мышка рядом с компьютером. Так первокласснику проще понять, что и зачем нужно, а не “всё сразу”. 
</a:t>
            </a:r>
            <a:endParaRPr lang="en-US" sz="94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Устройства, которые помогают человеку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и мышь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получает команды от человека через клавиатуру и мышь. Клавиатура помогает вводить текст, а мышь — выбирать объекты на экране. Так начинается любая работа.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Принтер печатает текст и рисунки на бумаге. Когда нужно показать работу “настоящим листочком”, принтер становится помощником. Он превращает то, что на экране, в копию на бумаге.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передают звук: музыку, голос или подсказки. Дети узнают, что информация бывает не только в картинках и словах, но и в звуках, которые мы слышим.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записывает голос. С его помощью можно передать компьютеру звуковую информацию и потом прослушать результат. Так компьютер “слышит” и помогает создавать новые сообщения.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заданием на компьютере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идут по цепочке: от открытия до сохранения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работы за компьютером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глаз до экрана должно быть примерно 50–60 см. Спина остаётся ровной, ноги стоят на полу, а руки лежат удобно на столе, чтобы не уставать лишний раз.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за компьютером первокласснику нужно недолго. Делайте паузы для глаз и отдыха рук по просьбе учителя, чтобы зрение и внимание оставались в порядке.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провода держим в порядке. Любые действия с техникой выполняются только с помощью взрослого: включить, выключить или подключить — только по инструкции.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школьника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где всё “на своих местах”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компьютер и тетрадь, лежит ручка, а вокруг — чистое пространство. Стул подходит по росту, спина ровная, а предметы не прячутся под локтями. Такая аккуратность помогает быстрее находить нужное.
</a:t>
            </a:r>
            <a:endParaRPr lang="en-US" sz="96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смотреть и что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помогает сосредоточиться: взгляд направлен на экран, а отвлекающие вещи убраны. Рядом нет лишних предметов, поэтому легче следовать заданию. Когда всё спокойно, компьютер не пугает и работа идёт увереннее.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ученик проверяет, что на столе удобно и безопасно. Тетрадь открыта, ручка под рукой, экран не перекрыт. Даже простая привычка “привести место в порядок” экономит время и делает урок приятнее.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это сведения об окружающем мире. Мы получаем её разными способами: глазами, ушами и через чтение. Благодаря информации мы узнаём, что происходит и что нужно сделать.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можно увидеть глазами, услышать ушами, прочитать в книге или на экране. Даже короткое сообщение на плакате — это тоже информация. Главное — научиться замечать её вокруг.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помогает нам ориентироваться. Если знаки понятны, мы выбираем правильный путь, а расписание подсказывает время урока. Так знания становятся помощниками, а не “просто словами”. 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информации для 1 класса: дорожный знак, расписание уроков, объявление и рисунок. Сюда же относятся звук звонка и короткое сообщение, которое мы читаем или слышим в школе.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информация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тетрадях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хранится в книгах, тетрадях и учебниках. Её можно возвращать и перечитывать: сегодня узнали — завтра повторили. Текст на странице помогает думать и запоминать по шагам.
</a:t>
            </a:r>
            <a:endParaRPr lang="en-US" sz="867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альбомах и плакатах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может жить в альбомах и на плакатах. Там её удобно рассматривать глазами: картинки, подписи, правила. Часто такие “помощники на стене” напоминают то, что важно помнить.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компьютера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компьютера хранятся файлы с работами и рисунками. Это похоже на большую электронную полочку, где всё лежит аккуратно. Компьютер может показать результат снова, когда нужно.
</a:t>
            </a:r>
            <a:endParaRPr lang="en-US" sz="86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словах, знаках и звуках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можно передавать словами, рисунками, цифрами, знаками и звуками. У одного и того же предмета бывают разные способы показать информацию: картинка, подпись и устный ответ.
</a:t>
            </a:r>
            <a:endParaRPr lang="en-US" sz="8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Клавиатура: буквы, цифры и знаки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состоит из клавиш с буквами, цифрами и специальными знаками. Когда ребёнок нажимает клавишу, на экране появляется соответствующий символ. Так начинается «разговор» с компьютером.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пробел, Enter и Backspace. Пробел ставит расстояние между словами, Enter помогает перейти дальше, а Backspace исправляет ошибку. Для первых упражнений подойдут короткие примеры: имя, число, слово из 3–5 букв.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печатается слово на компьютере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маленьких шагов: клавиши → буквы на экране → чтение → исправление при необходимости.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компьютера и курсор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мышь помогает выбирать картинки, кнопки и команды на экране. Дети двигают мышь по столу, а на мониторе меняется положение курсора. Так возникает «управление пальцем-указателем» на расстоянии.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Курсор — это маленький знак на экране, который показывает, куда направлено действие. Он помогает понять: сейчас будет выбран именно тот объект, на который указал ребёнок. Это удобно для игр и простых заданий.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уроках важно освоить щелчок и движение указателя. Щелчок обычно выполняют один раз, аккуратно нажимая кнопку мыши. После выбора нужного объекта ребёнок завершает действие и переходит к следующему шагу.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внутри окна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программы обычно имеет заголовок, кнопки управления и рабочую область. Внутри окна могут быть задания, картинки, кнопки и поля для ввода. Ребёнок видит, где начинать работу и что нажимать.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окно программы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понимать первокласснику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 класса подходят простые экраны с крупными элементами и яркими значками. Детали должны быть понятными и не перегружать внимание. Тогда легче сосредоточиться на нужной задаче и не путаться в элементах окна.
</a:t>
            </a:r>
            <a:endParaRPr lang="en-US" sz="8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свою работу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помогает не потерять файл и продолжить работу позже.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25675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185" y="2025675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682" y="2025675"/>
            <a:ext cx="398700" cy="3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подходят первокласснику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Раскрашивание помогает потренировать внимание и аккуратность. Ребёнку проще сосредоточиться на одном действии: закрасить нужные места. Задание обычно короткое и легко проверяется по образцу.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соединение линий тренируют точность движений и выбор нужного объекта. Ребёнок следует правилам: найти пару или правильную дорожку. Такие задания развивают усидчивость и понимание «что с чем соединять».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правильной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правильной картинки учит сравнивать и замечать различия. Ребёнок смотрит на варианты и выбирает один, который подходит по заданию. Это развивает внимательность и уверенность в собственных решениях.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короткого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короткого слова из 3–5 букв поддерживает первые навыки ввода. Задание остаётся понятным: найти клавиши и собрать слово. Важно, чтобы ошибок было немного и можно было легко исправлять.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из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простого рисунка из фигур помогает понимать форму и порядок действий. Ребёнок выбирает фигуры и размещает их по заданию. Такие задания подходят для тренировки счёта, цвета и последовательности.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для иллюстраций: кнопки и значки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«ОК» — как маленькое «понял!»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на экране появился вопрос, и компьютер ждёт ответ. Ты выбираешь кнопку «ОК» — и видишь, что шаг закончился. На картинке можно показать большую кнопку с подписью «ОК» и стрелку, которая ведёт к ней.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«Назад» и «Удалить»: когда нужно передумать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выбирает не то, и тогда помогает кнопка «Назад». Если ошибку нужно убрать, используется «Удалить». Для иллюстрации подойдут крупные пиктограммы с понятными подписями и короткие подписи рядом: «вернуться», «убрать».
</a:t>
            </a:r>
            <a:endParaRPr lang="en-US" sz="93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экране появилась ошибка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остановиться, проверить ситуацию и получить помощь без лишних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знания после первого урока информатики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понимает, что у компьютера есть несколько частей, которые работают вместе. Он различает клавиатуру, мышь, курсор и окно программы, где появляется задание. Это помогает уверенно ориентироваться на экране.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ребёнок знает, что информация бывает в разных видах: в картинках, словах, звуках и числах. Он приводит примеры и объясняет, как информация помогает понимать окружающий мир. Даже простые знаки и сообщения считаются информацией.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проекта в тетради остаются рисунки, короткие подписи и выводы. Ребёнок учится аккуратно фиксировать то, что узнал, и делиться наблюдениями. Так закрепляются правила безопасной работы за компьютером и порядок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становятся спокойными и уверенными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«Мышки» помогает начать знакомство с компьютером спокойно и интересно. Дети учатся действовать по шагам, замечать информацию вокруг себя и выполнять простые задания аккуратно. Итог — внимание, мышление и уверенность.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2026-05-14T09:18:57Z</dcterms:created>
  <dcterms:modified xsi:type="dcterms:W3CDTF">2026-05-14T09:18:57Z</dcterms:modified>
</cp:coreProperties>
</file>