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языка, правила письма и умение говорить точно и грамотно.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5 классе: что мы изучаем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русский язык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учиться, общаться и понимать тексты. В 5 классе школьники переходят к более точному разбору слов и предложений, учатся писать без ошибок, развивают речь и учатся применять правила на практике.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 наука описывает звуки, слова, предложения и тексты, а также правила их употребления. Этот раздел помогает понимать, как устроена речь и почему важна норма.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русский язык как наука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включает фонетику, лексику, морфемику, морфологию, синтаксис, орфографию, пунктуацию и культуру речи. Каждый раздел связан с конкретным умением: произносить, писать, разбирать и строить высказывания.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ученик не только запоминает термины, но и применяет их в работе с текстом. Поэтому теория сразу проверяется практикой: чтением, письмом, устным ответом и редактированием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русском алфавите, но звуков в речи больше.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звуками и буквами помогает правильно читать, писать и объяснять орфограммы.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школьный курс фонетики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75555"/>
            <a:ext cx="520200" cy="46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орфография помогает писать без ошибок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 корне часто можно проверить словом, где этот звук слышится отчётливо. Такой приём помогает не угадывать, а опираться на правило.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родственных слов позволяет увидеть общий корень и понять, какая буква сохраняется во всех формах. Это особенно полезно при проверке написания.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 место орфограммы: конец слова, приставку, суффикс или сочетание согласных. Чем внимательнее ученик смотрит на слово, тем меньше ошибок.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норме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формирует устойчивую привычку писать одинаково правильно. В 5 классе эта привычка особенно важна, потому что многие темы требуют регулярного повторения.
</a:t>
            </a:r>
            <a:endParaRPr lang="en-US" sz="12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русского языка в 5 классе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точные часы, а заметную учебную нагрузку по ключевым темам курса.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уделяется орфографии и синтаксису; остальные разделы поддерживают их и закрепляют навык грамотной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тематического распределения курса русского языка в 5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 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слова «лес», «лесной» и «лесник», легко заметить общую часть. Именно корень хранит главное значение и связывает родственные слова в одну семью. Остальные части лишь уточняют смысл и форму.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Приставка, суффикс и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«перелесок» приставка помогает понять значение, суффикс добавляет оттенок смысла, а окончание показывает форму слова. На схеме эти части удобно выделить разными цветами, чтобы увидеть строение слова сразу и без путаницы.
</a:t>
            </a:r>
            <a:endParaRPr lang="en-US" sz="12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и их 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часть речи, её вопрос, значение и пример употребления.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различаются по вопросам и смыслу, поэтому их распознавание необходимо для точного разбора слова и предложения.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предмет, явление, событие или состояние и отвечает на вопросы кто? что? Это одна из самых заметных частей речи в любом тексте.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бывают одушевлёнными и неодушевлёнными, собственными и нарицательными. Особенно важно различать имена собственные и писать их с заглавной буквы.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род, число и падеж. Эти признаки помогают изменять слово в предложении и правильно понимать его связь с другими словами.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ученики учатся изменять существительные по падежам и определять их роль в предложении. Это помогает безошибочно выполнять разбор и строить грамотную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морфологический разбор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показывает, как перейти от формы слова к его признакам и роли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 его главные члены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законченную мысль и строится вокруг грамматической основы. Подлежащее называет того, о ком говорят, а сказуемое показывает действие, состояние или признак этого предмета.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найти основу, задают вопросы к словам в предложении и выделяют главные члены. Это помогает понимать смысл фразы, правильно ставить знаки препинания и разбирать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 и интонации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передают факт или событие. В конце обычно ставится точка, а интонация спокойная и ровная.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или побуждение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требуют ответа, а побудительные выражают просьбу, совет или приказ. Здесь особенно важен нужный знак в конце.
</a:t>
            </a:r>
            <a:endParaRPr lang="en-US" sz="1373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различают восклицательные и невосклицательные предложения. Восклицание показывает сильное чувство и чаще всего заканчивается восклицательным знаком.
</a:t>
            </a:r>
            <a:endParaRPr lang="en-US" sz="1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правила вызывают наибольшие затруднения при письме и разборе слов. Это удобная основа для повторения перед контрольной работой.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упражнения на орфограммы в корне и на проверку согласных; затем стоит повторить заглавные буквы и пунктуацию.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результаты проверочного диктанта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596" y="1924712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31" y="353782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Текст: тема, основная мысль, абзац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говорится в тексте. Она помогает понять общий предмет разговора и не упустить главное содержание.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объясняет, что автор хочет сказать читателю. Именно она объединяет все предложения и делает текст цельным.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и заголовок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делят текст на смысловые части и делают его удобным для чтения. Заголовок кратко отражает тему и часто подсказывает основную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звучит естественно в беседе, переписке и устных ответах. В нём часто встречаются короткие фразы, простые слова и эмоциональные оттенки.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и их особенности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 в учебниках и справочных текстах. Для него характерны точность, логичность, термины и отсутствие лишней эмоциональности.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 официально-деловой стили служат разным целям: первый создаёт образ и настроение, второй передаёт информацию точно и по правилам.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связный ответ или мини-сочинение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текстом на уроке русского языка в 5 классе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словарей чаще всего помогают быстро проверить слово, понять его значение и подобрать более точный вариант для текста.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работе удобнее всего начинать с орфографического, толкового и словаря синонимов: они решают разные задачи и экономят время при письме.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всё становится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точно читать задание, он быстрее понимает, что нужно сделать. Русский язык помогает не теряться на любом уроке, потому что учит внимательно формулировать ответ и замечать ключевые слова.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страница учебника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школьник выбирает книгу по названию, аннотации и совету библиотекаря. На странице учебника ему приходится быстро находить правило, выделять главное и пересказывать материал своими словами без искажений.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класса и объявление на стенде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важно писать ясно и вежливо, чтобы сообщение было понятным одноклассникам. Точно так же работает объявление: короткий текст должен сразу сообщать время, место и нужные действия.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жизни школьника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и уметь в 5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разделами русского языка, теоретическими знаниями и практическими умениями.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предмете опирается на два действия: понимать правило и применять его в реальном задании.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«Русский язык»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русский язык помогает увидеть, как связаны звук, буква, слово, предложение и текст. Чем точнее ученик пишет и говорит, тем увереннее он учится, отвечает и выражает свои мысли.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2026-05-22T05:22:48Z</dcterms:created>
  <dcterms:modified xsi:type="dcterms:W3CDTF">2026-05-22T05:22:48Z</dcterms:modified>
</cp:coreProperties>
</file>