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jpe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музыки моего народа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танцы и инструменты хранят память народа.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музыка: живая память людей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родилась в жизни людей и долго жила без нотных тетрадей. Её передавали на слух, поэтому мелодии были простыми, певучими и запоминались почти сразу.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которые живут в семьях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звучат тихо и ласково: они помогают малышу успокоиться и уснуть. Игровые песни, наоборот, бодрят, задают движения и делают детскую игру ещё веселее.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песни поддерживают общий ритм работы, а обрядовые звучат в особые дни. У каждой песни своё настроение, и вместе они показывают, как музыка помогает людям в разных делах.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39" y="1303509"/>
            <a:ext cx="495900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939" y="2199688"/>
            <a:ext cx="511500" cy="454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733" y="3932084"/>
            <a:ext cx="433913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звучит в песнях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ветер часто напоминает о просторе, движении и свободе. Такой образ делает мелодию лёгкой, словно она сама летит над полем.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Звонкий ручей помогает песне звучать свежо и мягко. Его образ передаёт спокойствие и чистоту, как утро после дождя.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голоса делают напевы более певучими и радостными. Люди слушали птиц и переносили их живые интонации в музыку.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Колокольчики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Колокольчики придают мелодии светлый и праздничный оттенок. Их перезвон будто добавляет песне улыбку и чуть-чуть волшебства.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4562"/>
            <a:ext cx="2132400" cy="14472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4200" y="1134562"/>
            <a:ext cx="2132400" cy="144728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5775" y="1132399"/>
            <a:ext cx="2132400" cy="144728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7350" y="1132399"/>
            <a:ext cx="2132400" cy="144728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музыкальные инструменты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304375" y="2790378"/>
            <a:ext cx="1848900" cy="15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Звонкая домбра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Домбра легко узнаётся по звонкому и ясному звучанию. Она хорошо подходит для быстрых наигрышей и весёлых песен, в которых хочется подпевать и отбивать ритм ладонями.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531125" y="2790378"/>
            <a:ext cx="1848900" cy="15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 и гармошка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 звучит задорно, а гармошка умеет растягивать мелодию, будто сама дышит. Вместе они часто создают настроение праздника, когда ноги сами просят пуститься в пляс.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4762700" y="2788216"/>
            <a:ext cx="1848900" cy="15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Бубен и ложки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Бубен помогает держать ритм, а ложки добавляют звонкие щелчки и весёлые акценты. Эти инструменты особенно любят на играх и танцах, где нужен бодрый и чёткий шаг.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994275" y="2788216"/>
            <a:ext cx="1848900" cy="15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Свирель и флейта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Свирель и флейта звучат мягко и певуче. Их мелодии напоминают ветер в траве или тихий разговор природы, поэтому они подходят для спокойных, задумчивых песен.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народная песня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событие из жизни людей превращается в песню и дальше живёт в памяти многих поколений.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праздниках и обрядах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Свадьба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помогают поздравить молодых, пожелать им счастья и сделать торжество тёплым и дружным.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гулянья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весны сопровождается играми, хороводами и бодрыми напевами, которые радуют после долгой зимы.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урожая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музыка поддерживает людей во время важной работы и помогает вместе радоваться её итогам.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холодные дни песни и наигрыши собирают всех рядом, создавая ощущение света, уюта и общего веселья.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Танцы, шаги и ритм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танец соединяет музыку, шаги, хлопки и повороты. Чаще всего люди двигаются в круге или парами, а быстрый темп помогает держаться вместе и не сбиваться.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танце легко увидеть радость, дружбу и смелость. Музыка словно подсказывает, когда сделать притоп, повернуться или улыбнуться соседу по кругу — и всё сразу получается!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народные песни легко запомнить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песнях часто повторяются строчки и припевы. Когда знакомая фраза возвращается снова, её легко подхватить и запомнить почти с первого раза.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обращения и простые слова делают песню похожей на добрый разговор. Она звучит понятно, поэтому её удобно петь вместе с друзьями или всей семьёй.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держать мелодию в памяти, даже если услышал её один раз. Поэтому народную песню может быстро подхватить весь хор, а не только один смельчак.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2350" y="1353495"/>
            <a:ext cx="3776100" cy="31934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поют народные песни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27600" y="1728103"/>
            <a:ext cx="14337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рассказывают о семье, родной земле, друзьях и труде. В них слышны добрые пожелания, шутки и тёплая грусть по дому, если кто-то далеко.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72475" y="1728104"/>
            <a:ext cx="14337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много и радости: встреч, праздников, смелых дел и красоты природы. По этим темам видно, что людям были особенно дороги близкие, работа и родные места.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рядом со сказками и пословицами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часто звучат рядом со сказками и пословицами, потому что все эти жанры передаются устно и помогают хранить опыт, советы и добрые мысли.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нередко встречаются ласковые слова, сравнения и повторы. Они делают речь мягкой, а мелодию — понятной, как знакомая история перед сном.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и устное творчество живут рядом, они поддерживают друг друга. Так народная речь становится ярче, а песня — теплее и выразительнее.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Прибаутки, загадки и песенные припевы учат слушателя замечать шутку, образ и ритм. Из-за этого народное слово легко запоминается и вызывает улыбку.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хранил песни для следующих поколений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Бабушки и дедушки часто помнили старинные песни наизусть. Они пели их детям и внукам, а заодно объясняли, когда и зачем эти песни звучали.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Певцы и мастера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певцы, музыканты и мастера тоже берегли мелодии. Благодаря их памяти и заботе песни переходили дальше и не терялись со временем.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народная музыка отличается от современной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появилась в жизни людей, а не в студии. Её долго передавали на слух, поэтому одна и та же песня может звучать по-разному.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песни чаще записывают сразу и сохраняют в одном варианте. Народные же мелодии могут немного меняться, когда их поют новые исполнители.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у народной музыки остаются узнаваемые черты: простой ритм, запоминающаяся мелодия и особый характер. Поэтому её легко узнать даже после многих лет.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память народа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мелодиях живут старые слова, местные говоры, любимые ритмы и привычные обычаи. По песне можно догадаться, как люди работали и веселились.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музыка хранит прошлое, словно семейный альбом с дорогими снимками. Она напоминает о праздниках, заботе о близких и важных событиях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народную песню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наблюдений помогает заметить ритм, настроение и смысл народной песни.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746" y="1418200"/>
            <a:ext cx="1207913" cy="107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1384" y="1418200"/>
            <a:ext cx="1207913" cy="107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0916" y="1418200"/>
            <a:ext cx="1342125" cy="1073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31767" y="1418200"/>
            <a:ext cx="1073700" cy="1073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8405" y="1418200"/>
            <a:ext cx="1073700" cy="1073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в школе и дома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295446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занятиях дети слушают песни, узнают их настроение и учатся замечать повторяющиеся слова. Так музыка помогает развивать внимание и слух без скуки.
</a:t>
            </a:r>
            <a:endParaRPr lang="en-US" sz="965" dirty="0"/>
          </a:p>
        </p:txBody>
      </p:sp>
      <p:sp>
        <p:nvSpPr>
          <p:cNvPr id="17" name="Text 3"/>
          <p:cNvSpPr txBox="1"/>
          <p:nvPr/>
        </p:nvSpPr>
        <p:spPr>
          <a:xfrm>
            <a:off x="2092084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народные песни звучат особенно тепло. Их поют вместе, и даже самый тихий голос быстро подхватывает знакомый припев.
</a:t>
            </a:r>
            <a:endParaRPr lang="en-US" sz="965" dirty="0"/>
          </a:p>
        </p:txBody>
      </p:sp>
      <p:sp>
        <p:nvSpPr>
          <p:cNvPr id="18" name="Text 4"/>
          <p:cNvSpPr txBox="1"/>
          <p:nvPr/>
        </p:nvSpPr>
        <p:spPr>
          <a:xfrm>
            <a:off x="3888722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праздниках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становится дружнее, когда песня объединяет всех. Дети и взрослые легко включаются в общий ритм, а настроение сразу становится радостнее.
</a:t>
            </a:r>
            <a:endParaRPr lang="en-US" sz="965" dirty="0"/>
          </a:p>
        </p:txBody>
      </p:sp>
      <p:sp>
        <p:nvSpPr>
          <p:cNvPr id="19" name="Text 5"/>
          <p:cNvSpPr txBox="1"/>
          <p:nvPr/>
        </p:nvSpPr>
        <p:spPr>
          <a:xfrm>
            <a:off x="5685360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кружках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кружках ребята пробуют петь, хлопать и двигаться в ритме. Такие занятия помогают лучше чувствовать музыку и работать в команде.
</a:t>
            </a:r>
            <a:endParaRPr lang="en-US" sz="965" dirty="0"/>
          </a:p>
        </p:txBody>
      </p:sp>
      <p:sp>
        <p:nvSpPr>
          <p:cNvPr id="20" name="Text 6"/>
          <p:cNvSpPr txBox="1"/>
          <p:nvPr/>
        </p:nvSpPr>
        <p:spPr>
          <a:xfrm>
            <a:off x="7481998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интереса к 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пробуждает интерес к традициям своего народа. Она учит бережно относиться к прошлому и с радостью узнавать новое о родной культуре.
</a:t>
            </a:r>
            <a:endParaRPr lang="en-US" sz="96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народная музыка важна сегодня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помогает не забывать свои корни и с уважением смотреть на опыт старших. В ней слышны доброта, сила и простые, но важные чувства.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старые мелодии звучат на концертах, фестивалях и школьных праздниках. Они соединяют поколения так тепло, будто вся семья снова собралась за одним столом.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небольшой припев может удержать в памяти всю песню. Это помогает детям и взрослым легко подхватывать знакомую мелодию и петь вместе.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припев иногда запоминается быстрее длинного рассказа.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структуре народных песен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3144117"/>
            <a:ext cx="8868600" cy="1706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по народной музыке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38" y="168022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чувствах и характере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показывает и характер народа: доброту, смелость, уважение к природе, любовь к дому. Она рассказывает о жизни ясно, без длинных объяснений.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5462" y="169950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жизни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народным песням можно понять, какие праздники любили люди, как работали и как отдыхали. В них слышны труд, весёлые встречи и забота о близких.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продолжает звучать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живёт, пока её слушают, поют и передают дальше. В ней встречаются песни, танцы, инструменты и память семьи, а вместе они берегут культуру народа.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2026-05-24T23:07:53Z</dcterms:created>
  <dcterms:modified xsi:type="dcterms:W3CDTF">2026-05-24T23:07:53Z</dcterms:modified>
</cp:coreProperties>
</file>