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a Person: слова и фразы для 6 класса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описывать человека по-английски ясно и просто.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описывать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знакомиться, рассказывать о друзьях и выполнять школьные задания. Простые слова и понятный порядок делают описание точным, коротким и удобным для устного ответа или небольшого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описание: общее впечатление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называют, кого описывают: boy, girl, man или woman. Так сразу понятно, о каком человеке идет речь, и слушателю легче следить за дальнейшим описанием.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добавить возраст и рост: He is about 12 years old, She is tall. Эти детали быстро создают первое представление и задают точный тон всему тексту.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часто говорят, как человек выглядит в целом: He looks friendly, She seems quiet. Такие фразы помогают показать не только внешность, но и первое впечатление.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без 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должно быть коротким и понятным. Если сразу дать общий образ, описание звучит естественно, а следующие предложения можно построить уже более последовательно и уверенно.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Внешность: что видно сразу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внешности часто используют слова tall, short, slim, thin, strong. Они помогают быстро показать, как человек выглядит в целом, без длинных объяснений и сложных конструкций.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заметная деталь — волосы: curly hair, straight hair, long hair, short hair. Их цвет и форма сразу делают описание более узнаваемым и помогают представить человека.
</a:t>
            </a:r>
            <a:endParaRPr lang="en-US" sz="920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лицо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называют eyes, freckles, round face или oval face. Такие слова добавляют точность, потому что именно лицо обычно запоминается первым и делает образ более живым.
</a:t>
            </a:r>
            <a:endParaRPr lang="en-US" sz="889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Очки, улыбка, осанка и выражение лица тоже важны. Даже маленькая деталь может изменить впечатление и сделать описание более ярким, точным и естественным.
</a:t>
            </a:r>
            <a:endParaRPr lang="en-US" sz="935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внешности соединяет несколько признаков, а не только один. Тогда человек становится легко узнаваемым, а текст звучит связно и убедительно.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слов помогают быстро составить короткое и точное описание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внешности на английском
</a:t>
            </a:r>
            <a:endParaRPr lang="en-US" sz="283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и готовые словосочетания позволяют описывать внешность кратко, без повторов и лишних объяснений.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Describing a Person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первом взгляде внимание часто переключается на одну-две детали, поэтому описание обычно начинается с самых заметных признаков.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люди замечают первыми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волосы оказываются наиболее заметными, а глаза — менее заметной, но важной деталью.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описания человека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характера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friendly, helpful и polite подходят для описания человека, который хорошо относится к другим. Лучше связывать их с поступками, чтобы описание звучало убедительно.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calm, cheerful, brave, hardworking помогают показать, как человек ведет себя в разных ситуациях. Для школьного текста достаточно нескольких качеств, если они не повторяют друг друга.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лучше раскрывать через действия, а не только через список слов. Например, helpful and hardworking понятно показывают, почему человек вызывает уважение и доверие.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могут менять значение в зависимости от ситуации. Например, smart может описывать и внешний вид, и ум, поэтому важно смотреть на весь текст.
</a:t>
            </a:r>
            <a:endParaRPr lang="en-US" sz="10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описание человека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устного ответа и короткого письменного абзаца.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5887" y="3532800"/>
            <a:ext cx="17737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детали образа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можно назвать простыми словами: T-shirt, jeans, dress, jacket, hoodie, cap. Эти слова помогают быстро и понятно описать, что именно надето на человеке.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упомянуть цвет и опрятность: a blue jacket, tidy clothes, a clean school uniform. Такие детали делают описание точнее и показывают, как человек выглядит в целом.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Очки, часы, шарф, сумка или рюкзак часто помогают узнать человека. Даже одна деталь может сделать описание более конкретным и помочь выделить его среди других.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He often wears trainers и She is wearing a blue jacket звучат естественно. Они подходят, когда нужно показать не только одежду, но и привычный стиль человека.
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Мимика, поза и настроение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сразу показывает настроение: smiling, serious, worried или relaxed. Если описать выражение лица, читателю легче представить человека и понять, какое впечатление он производит.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 тоже важно: standing straight, sitting quietly, looking at the camera. Такие детали делают описание живым и помогают передать уверенность, скромность или спокойствие.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мимике и позе можно предположить характер. Например, confident and relaxed человек выглядит спокойно, а shy и quiet — более осторожно и сдержанно.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настроение в описание, портрет становится не только точным, но и выразительным. Тогда человек выглядит как настоящий, а не как список прилагательных.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нужные прилагательные для внешности, характера и настроения, а затем построить простое предложение с he is, she has got и they are.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из трёх групп делают описание короче, яснее и помогают не смешивать внешность, характер и настроение.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«Describing a person»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общения особенно важны качества, которые помогают дружить, договариваться и работать в группе. Именно поэтому kindness и responsibility часто оказываются в первых строках.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 в людях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 воспринимаются как основа доверия и общения, а не просто как приятное дополнение к внешности.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 «Describing a person»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особенно часто требуют более точной замены в тексте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«Describing a person»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описание бедным и однообразным. Если заменить общие прилагательные более точными, текст звучит естественнее и лучше запоминается.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описание перед сдачей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самопроверки текста по теме «описание человека»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44056"/>
            <a:ext cx="274800" cy="219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друга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качеств, которые заметны в общении: friendly, helpful, funny. Лучше выбирать слова, которые подтверждаются поступками и делают описание уважительным и живым.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одну-две детали, по которым друга легко представить: glasses, short hair, a big smile. Такие признаки делают образ конкретным, но не перегружают текст.
</a:t>
            </a:r>
            <a:endParaRPr lang="en-US" sz="863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упомянуть увлечения: likes music, is good at sports, helps in class. Это показывает, чем человек живёт, и помогает сделать описание более личным.
</a:t>
            </a:r>
            <a:endParaRPr lang="en-US" sz="929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дружеском описании важно писать доброжелательно: без резких оценок и лишней критики. Спокойный, уважительный тон лучше всего передаёт отношение к другу.
</a:t>
            </a:r>
            <a:endParaRPr lang="en-US" sz="8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литературного героя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Храбрый незнакомец в тёмном плаще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вошёл в комнату тихо, но все сразу обратили внимание на его необычную одежду и уверенную походку. Голос звучал твёрдо, а на лице появлялась загадочная улыбка, когда он говорил о предстоящем испытании.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Девочка, которая меняет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выглядит скромно, но в решающий момент действует смело и быстро. Её речь спокойная и точная, а отношение к другим героям показывает доброту, внутреннюю силу и готовность помочь.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тексте конкретных деталей, тем легче представить человека и понять его роль. Особенно полезны примеры поступков и речи.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сильное описание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описание строится не на одном признаке, а на сочетании внешности, поведения и небольших деталей.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«Describing a person»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заменить слишком общие слова более точными и выразительными вариантами, чтобы описание стало яснее и интереснее.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вместо общих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прилагательное, тем лучше оно передаёт характер, настроение или внешний вид и помогает избежать однообразия.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«Describing a person»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описания
</a:t>
            </a:r>
            <a:endParaRPr lang="en-US" sz="2646" dirty="0"/>
          </a:p>
        </p:txBody>
      </p:sp>
      <p:sp>
        <p:nvSpPr>
          <p:cNvPr id="6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963" y="2032220"/>
            <a:ext cx="4869591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мальчиком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a tall boy with dark hair and brown eyes. He is calm and helpful. Такой абзац показывает, как соединить внешность и характер в двух простых предложениях.
</a:t>
            </a:r>
            <a:endParaRPr lang="en-US" sz="1262" dirty="0"/>
          </a:p>
        </p:txBody>
      </p:sp>
      <p:sp>
        <p:nvSpPr>
          <p:cNvPr id="8" name="Text 3"/>
          <p:cNvSpPr txBox="1"/>
          <p:nvPr/>
        </p:nvSpPr>
        <p:spPr>
          <a:xfrm>
            <a:off x="417963" y="3458364"/>
            <a:ext cx="4869591" cy="11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девочкой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a medium-height girl with freckles and a bright smile. She is cheerful and active. Здесь есть конкретные детали, но текст остаётся коротким и понятным для 6 класса.
</a:t>
            </a:r>
            <a:endParaRPr lang="en-US" sz="12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сочетает внешность, одежду, характер и привычки. Если использовать to be, has got, wears и короткие связки, текст получается понятным, точным и живым.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человека по-английски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2026-05-30T16:28:45Z</dcterms:created>
  <dcterms:modified xsi:type="dcterms:W3CDTF">2026-05-30T16:28:45Z</dcterms:modified>
</cp:coreProperties>
</file>