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класс Брюхоногие моллюски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моллюски — разнообразная, важная и широко распространённая группа животных.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брюхоногих моллюсков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моллюски существуют более 500 миллионов лет. Они играют ключевую роль в экологии, помогая разлагать органику и участвуя в пищевых цепях, а часть видов находится под охраной.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брюхоногих моллюсков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брюхоногих состоит из головы, туловища и ноги. Эти основные части обеспечивают выполнение жизненных функций и взаимодействие с окружающей средой.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и двигательные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Раковина, обычно спиральной формы, защищает тело. Голова оснащена щупальцами с глазами, рот содержит радулу, а нога покрыта слизью и помогает в передвижении.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брюхоногих есть сердце и замкнутая кровеносная система, обеспечивающая питание клеток кислородом и необходимыми веществами.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представлена лёгкими у сушных видов и жабрами — у водных, что позволяет адаптироваться к разным условиям жизни.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включает радулу — специальный орган для соскабливания и перетирания пищи, уникальный для моллюсков.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состоит из ганглиев, расположенных рядами, обеспечивая координацию движений и реакций; у некоторых есть оперкулюм — защитная крышка.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особенности внутреннего строения
</a:t>
            </a:r>
            <a:endParaRPr lang="en-US" sz="22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населяют все климатические зоны, от тропиков до Арктики, демонстрируя свою адаптивность.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среды обитания брюхоногих моллюсков
</a:t>
            </a:r>
            <a:endParaRPr lang="en-US" sz="2402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морских видов показывает важность морской среды для разнообразия брюхоногих.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моллюсков, 2023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6807" y="263287"/>
            <a:ext cx="1699500" cy="1233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457" y="1373362"/>
            <a:ext cx="1699500" cy="1233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6607" y="2508412"/>
            <a:ext cx="1699500" cy="1233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5182" y="3707787"/>
            <a:ext cx="1699500" cy="1233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представители: улитки и слизни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321650" y="176803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Виноградная улитка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Обитает в европейских лесах и садах, известна своей спиральной раковиной и медленным перемещением. Важна для экосистем как детритофаг и пища.
</a:t>
            </a:r>
            <a:endParaRPr lang="en-US" sz="1031" dirty="0"/>
          </a:p>
        </p:txBody>
      </p:sp>
      <p:sp>
        <p:nvSpPr>
          <p:cNvPr id="13" name="Text 3"/>
          <p:cNvSpPr txBox="1"/>
          <p:nvPr/>
        </p:nvSpPr>
        <p:spPr>
          <a:xfrm>
            <a:off x="321650" y="2558468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Прудовик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 в пресноводных водоёмах. Этот мелкий моллюск помогает очищать водную среду, поедая водоросли и биообрастания.
</a:t>
            </a:r>
            <a:endParaRPr lang="en-US" sz="1031" dirty="0"/>
          </a:p>
        </p:txBody>
      </p:sp>
      <p:sp>
        <p:nvSpPr>
          <p:cNvPr id="14" name="Text 4"/>
          <p:cNvSpPr txBox="1"/>
          <p:nvPr/>
        </p:nvSpPr>
        <p:spPr>
          <a:xfrm>
            <a:off x="321650" y="334890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Ахатина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африканская сухопутная улитка с мощной раковиной. Может достигать до 20 см в длину и используется в террариумах.
</a:t>
            </a:r>
            <a:endParaRPr lang="en-US" sz="1031" dirty="0"/>
          </a:p>
        </p:txBody>
      </p:sp>
      <p:sp>
        <p:nvSpPr>
          <p:cNvPr id="15" name="Text 5"/>
          <p:cNvSpPr txBox="1"/>
          <p:nvPr/>
        </p:nvSpPr>
        <p:spPr>
          <a:xfrm>
            <a:off x="321650" y="4139340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слизень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моллюск без раковины, часто встречается в лесах. Активно питается разлагающейся растительностью и способствует почвообразованию.
</a:t>
            </a:r>
            <a:endParaRPr lang="en-US" sz="10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брюхоногих питаются растениями и водорослями, что влияет на рост и состав растительности.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роль в экосистеме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— хищники, охотятся на мелких беспозвоночных, поддерживая баланс экосистемы.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являются пищей для птиц, ежей и рыб, ускоряя круговорот веществ через разложение органики.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156201"/>
            <a:ext cx="4000500" cy="2053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по среде, дыханию и форме раковины отражают адаптации к разным средам обитания.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морских и наземных брюхоногих
</a:t>
            </a:r>
            <a:endParaRPr lang="en-US" sz="2988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брюхоногие имеют более разнообразные адаптации для водной среды, в то время как наземные приспособлены к жизни на суше.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«Биология», 2023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Раковина: защита и строение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служит защитой от хищников и внешних воздействий, состоит из кальция и органики, её форма спиралевидная и растёт вместе с животным.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 слизней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слизней раковина сильно редуцирована или отсутствует, что связано с их образом жизни и необходимостью гибкости при передвижении.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ноги сокращаются волнообразно, позволяя брюхоногим медленно передвигаться по поверхности.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Выделяемая слизь уменьшает трение и защищает нежное тело от повреждений при контакте с субстратом.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водных видов нога адаптирована для плавания, хотя они обычно остаются прикреплёнными к подводным поверхностям.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также служит защитным барьером от высыхания и помогает удерживать влагу в тканях во время движения.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Передвижение: роль ноги и слизи
</a:t>
            </a:r>
            <a:endParaRPr lang="en-US" sz="22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Дыхание: лёгочные и жаберные моллюски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и большинство пресноводных видов используют лёгкие — специализированные полости с обширной сетью кровеносных сосудов для дыхания атмосферным воздухом.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брюхоногие моллюски дышат с помощью жабр, которые обеспечивают эффективный газообмен с водой и позволяют им получать кислород из окружающей среды.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пресноводные виды обладают адаптивными дыхательными системами, комбинируя лёгочное и жаберное дыхание в зависимости от условий обитания.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брюхоногих моллюсков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гермафродитных и раздельнополых видов происходит обмен половой информацией через специальное поведение, что обеспечивает оплодотворение.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Откладка яиц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брюхоногие откладывают яйца в увлажненную почву, под листьями или в воду, обеспечивая оптимальные условия для развития потомства.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личинки велигер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виды проходят стадию свободноплавающей личинки велигер, что позволяет им широко распространяться в водоёмах.
</a:t>
            </a:r>
            <a:endParaRPr lang="en-US" sz="916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наземных видов развиваются без личиночных форм, молодые моллюски появляются уже похожими на взрослых.
</a:t>
            </a:r>
            <a:endParaRPr lang="en-US" sz="9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жизни на суше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Герметичная раковина предотвращает испарение влаги, а слизь способствует сохранению внутренней влажности и облегчает скольжение по различным поверхностям.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лёгких позволяет дышать атмосферным воздухом, а поведение — ночная активность и зарывание в почву — помогает избегать высыхания в сухие периоды.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Виноградные улитки ценятся в кулинарии многих стран, особенно во французской кухне, как деликатесы и источник белка.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слизни и испанская слизень, наносят значительный ущерб сельскому хозяйству, повреждая овощные и зерновые культуры.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участвуют в переработке органических остатков, что способствует улучшению плодородия почв и экологическому балансу.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их биологических свойств применяется в биотехнологии, фармацевтике и косметологии для создания новых продуктов.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брюхоногих для человека
</a:t>
            </a:r>
            <a:endParaRPr lang="en-US" sz="22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представители брюхоногих моллюсков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Ахатина — гигант среди улиток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Ахатина обитает в тропических регионах Африки и может достигать длины около 20 см. Эта сухопутная улитка отличается медленным ростом и предпочитает влажные лесные условия.
</a:t>
            </a:r>
            <a:endParaRPr lang="en-US" sz="110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Виноградная улитка — деликатес европейских столов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Виноградные улитки разводятся на специальных фермах для приготовления блюд высокой кухни. Их мясо отличается нежным вкусом и белковым составом.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Катушка — пресноводный помощник аквариумистов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Катушка широко распространена в пресноводных водоёмах. Она помогает поддерживать чистоту аквариумов, поедая водоросли и отходы.
</a:t>
            </a:r>
            <a:endParaRPr lang="en-US" sz="11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Враги и защита брюхоногих моллюсков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хищниками являются птицы, насекомые-хищники, ежи и некоторые рыбы, которые активно питаются моллюсками в их естественных средах обитания.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моллюски используют прочную раковину, способность втягиваться внутрь и выделение горькой или токсичной слизи, отпугивающей врагов.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улитки дополнительно маскируются или зарываются в грунт при угрозе, что снижает риск быть съеденными.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используются как модели в нейробиологии и исследованиях регенерации тканей, помогая понять процессы восстановления органов.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науке и медицине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морских конусов содержит конотоксины — вещества с сильным обезболивающим эффектом, изучаемые для создания новых медикаментов.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и слизь брюхоногих исследуют для разработки средств в фармацевтике и косметологии благодаря их биологической активности.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области с высокой влажностью и теплом формируют благоприятные условия для огромного разнообразия брюхоногих моллюсков.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 брюхоногих по регионам мира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70% видов сосредоточены в тёплых тропиках, что подчёркивает важность сохранения этих биомов для поддержания видового разнообразия.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Международного союза охраны природы (IUCN), 2023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исчезающие виды брюхоногих
</a:t>
            </a:r>
            <a:endParaRPr lang="en-US" sz="2246" dirty="0"/>
          </a:p>
        </p:txBody>
      </p:sp>
      <p:sp>
        <p:nvSpPr>
          <p:cNvPr id="9" name="Text 2"/>
          <p:cNvSpPr txBox="1"/>
          <p:nvPr/>
        </p:nvSpPr>
        <p:spPr>
          <a:xfrm>
            <a:off x="474025" y="2239062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Внесение видов в Красную книгу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700 видов брюхоногих признаны уязвимыми или находящимися под угрозой исчезновения в результате утраты среды обитания и других факторов.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41037" y="2596237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загрязнение вод и конкурентный натиск со стороны инвазивных видов значительно снижают численность многих популяций.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22513" y="3191538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Мероприятия по охране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программ восстановления и создание охраняемых территорий помогают сохранять биологическое разнообразие и устойчивость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брюхоногих открывает новые возможности для науки и экологии. Защита их среды обитания — ключ к устойчивости природных систем и будущему биотехнологий.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изучения и сохранения брюхоногих моллюсков
</a:t>
            </a:r>
            <a:endParaRPr lang="en-US" sz="256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2026-05-09T11:12:17Z</dcterms:created>
  <dcterms:modified xsi:type="dcterms:W3CDTF">2026-05-09T11:12:17Z</dcterms:modified>
</cp:coreProperties>
</file>