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герой: комический тип и зеркало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обыватель XX века, в котором узнаётся городская эпоха.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Михаила Зощенко родилась в мире коммунального быта, очередей и дефицита. Именно эта среда сформировала язык, поведение и комизм его героев, а также сделала сатиру особенно точной и узнаваемой.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и время городской повседневности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исключительная личность, а обычный горожанин, живущий мелкими заботами. Его поступками часто управляют не убеждения, а страх неловкости, зависимость от чужого мнения и желание не потерять лицо.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зощенковский герой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стремится выглядеть прилично и даже значительнее, чем есть на самом деле. Однако в реальном поведении проявляются суетливость, трусость, бытовая хитрость и неумение действовать разумно в простой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разрыва между его самооценкой и поступком. Герой говорит и ведёт себя так, будто контролирует положение, но читатель видит его мелкость, растерянность и внутреннюю неустойчивость.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служащий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 почти всегда связан с городской средой: он служащий, мелкий чиновник, квартиросъёмщик или посетитель учреждения. Его положение подчёркивает зависимость от правил и чужих решений.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социальная среда героя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бытовое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детали быта — костюм, тапочки, чемодан, комната, кухня, коридор, трамвай — создают ощущение тесноты. Герой постоянно вынужден приспосабливаться и защищать достоинство в неустроенном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упрощённо и сбивчиво: в ней смешиваются разговорные слова, канцеляризмы, повторения и неловкие переходы мысли, из-за чего фраза кажется намеренно неуклюжей.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маска как источник комизма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употребляет слова неточно, путает оттенки смысла и сам не замечает, как выдает собственную ограниченность. Попытка говорить солидно приводит к обратному результату.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манера создаёт речевую маску: персонаж будто старается выглядеть образованнее и приличнее, чем есть на самом деле. Именно маска делает его особенно комичным и узнаваемым.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автора строится на столкновении внешней серьёзности и внутренней несостоятельности мысли. Чем увереннее звучит герой, тем яснее видна его духовная неустойчивость.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герой не просто ошибается, а стремится объяснить и смягчить собственную слабость.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Самооправдание и страх доминируют, поэтому поведение героя определяется не силой характера, а постоянной внутренней обороной.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М. М. Зощенко, без использования количественной статистики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зощенковского героя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38" y="1319944"/>
            <a:ext cx="154422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в рассказах Зощенко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в учреждение быстро превращается в испытание терпения. Небольшая задержка или ошибка обнаруживает растерянность героя и его неумение спокойно отстаивать свои интересы.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дорога создают тесное пространство, где легко вспыхивает раздражение. Герой остро реагирует на случайную помеху, а затем сам усиливает конфликт словами и поведением.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ссора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мелочи становятся причиной обид, торга и недоверия. Даже обычный разговор о деньгах, еде или вещи показывает, насколько хрупки отношения между близкими людьми.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неловкость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очереди, бане или коммунальной квартире человек особенно боится оказаться смешным. Именно это напряжение часто приводит к абсурду и делает бытовой эпизод сатирическим.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образ героя от XIX к XX веку.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Зощенко «маленький человек» уже не только жертва среды: он сам становится участником собственного унижения и нравственного распада.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литературной традиции XIX–XX веков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 и традиция «маленького человека»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 почти всегда убеждён, что поступает разумно и по-своему справедливо. Даже смешной или мелочный поступок он легко превращает в оправданное решение, ссылаясь на обстоятельства.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 и моральная двусмысленность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самообман позволяет ему оправдывать ложь, грубость, трусость и эгоизм. Он не видит моральной проблемы, потому что привык объяснять свои слабости неудобствами жизни, а не собственным выбором.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звучит не только комически, но и тревожно. Читатель видит, что герой снова и снова попадает в одни и те же ловушки, не меняясь внутренне.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комический эпизод у Зощенко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мелочь превращается в сатирический эпизод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Зощенко существует в тесной городской среде, где кухня, коридор, очередь и трамвай становятся местами постоянного столкновения характеров и борьбы за скромное личное пространство.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мир как пространство героя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усиливает раздражение, зависть и подозрительность: человек непрерывно сравнивает себя с соседями, боится потерять достоинство и особенно остро реагирует на бытовые неудобства.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Комическое у Зощенко начинается с бытовой мелочи, но быстро обнаруживает скрытую нервозность, мелочность и внутреннюю неустойчивость людей.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Зощенко: развлечение и социальный диагноз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высмеивает не внешние недостатки, а духовную бедность, которая маскируется приличными словами и внешней корректностью.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Смешная ситуация показывает не только частную неловкость, но и привычку оправдывать слабость обстоятельствами, будто в этом нет личной ответственности.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смех у Зощенко одновременно развлекает и разоблачает: за шуткой читается точный социальный и нравственный диагноз.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редко бывает нейтральной: в ней слышны попытки казаться образованным, бытовая спешка и постоянная неуверенность в собственной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повторения и самопоправки: именно они сильнее всего передают растерянность, саморазоблачение и комический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рассказам М. М. Зощенко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зощенковского героя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Семейные отношения у Зощенко часто строятся вокруг денег, еды, вещей и очередности, поэтому обычный разговор легко превращается в спор или взаимную обиду.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бытовые конфликты в мире Зощенко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Муж, жена, дети и соседи действуют не как единая семья, а как люди с разными мелкими интересами, где каждый защищает свою выгоду и привычки.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Из-за тесноты и постоянной нужды высокие чувства отступают, а на первый план выходят раздражение, подозрение и борьба за бытовое удобство.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рассказов и ведущих черт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меняется ситуация, но повторяется один тип поведения: герой стремится выглядеть достойно и неизменно оказывается смешон.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М. М. Зощенко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 в ключевых рассказах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Зощенковский герой важен не как исключение, а как обобщённый образ массового горожанина, привыкшего жить в условиях постоянной бытовой неустроенности.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частного персонажа к социальному типу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нём сочетаются старые привычки и новые городские нормы: внешняя приличность существует рядом с растерянностью, мелкими расчетами и слабой внутренней культурой.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такому обобщению один персонаж начинает выражать не только частную судьбу, но и коллективную психологию своей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поведения зощенковского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повторяющийся механизм, из-за которого бытовой эпизод превращается в комическую и нравственную ситуацию.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зощенковском герое легко узнать человека, который тревожится о статусе, раздражается в очередях и транспорте, но при этом охотно объясняет свои ошибки внешними обстоятельствами.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героя остаётся актуальным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образа сохраняется, потому что языковая небрежность, показная уверенность и трудность нормального диалога остаются повседневной проблемой и в XXI 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 смешным поведением скрывается человек, который боится оценки окружающих и потому постоянно прячет слабость за привычными речевыми формулами.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сатиры — страх, а остальные черты лишь показывают, как он разрушает достоинство и ясность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рассказам М. М. Зощенко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разоблачается в зощенковском герое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Зощенко: смех, который показывает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Зощенковский герой смешон не случайно: через его страх, речь и бытовые привычки раскрываются нравы городской эпохи, в которой повседневность часто сильнее идеалов.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2026-05-23T20:22:56Z</dcterms:created>
  <dcterms:modified xsi:type="dcterms:W3CDTF">2026-05-23T20:22:56Z</dcterms:modified>
</cp:coreProperties>
</file>