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и домашние животные: кто живёт рядом с человеком, а кто — сам по себе
</a:t>
            </a:r>
            <a:endParaRPr lang="en-US" sz="2022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мира животных: рядом с человеком и в дикой природе.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появились домашние и где живут дикие
</a:t>
            </a:r>
            <a:endParaRPr lang="en-US" sz="247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стали соседями человека очень давно. Одних приручили для помощи, других — для еды и труда. Дикие животные остались жить в лесах, степях, горах, полях и водоёмах, где у каждого есть свой дом и свои привычки.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домашние животные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поселяются возле людей и часто не могут обойтись без их помощи. Человек кормит их, поит, лечит и строит для них удобное жильё.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Приносят пользу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домашние животные помогают человеку в быту и хозяйстве. Корова даёт молоко, курица — яйца, овца — шерсть, а лошадь раньше перевозила людей и грузы.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Становятся друзьями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питомцы живут в доме и становятся настоящими членами семьи. Кошка и собака радуют людей, узнают хозяина и любят внимание, если к ним относятся бережно.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Нуждаются в заботе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Домашнему животному нужны еда, вода, чистота, отдых и забота каждый день. Без ухода оно может заболеть, испугаться или стать грустным, как и любой живой друг.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023" y="701100"/>
            <a:ext cx="3813254" cy="405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дикие животные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320000" y="131160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Живут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обитают в лесах, степях, горах, полях и у воды. Они не живут рядом с человеком постоянно и сами устраивают свою жизнь.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4320000" y="201102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Добывают всё сами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 приходится самим искать пищу, находить воду и строить или выбирать укрытие. Природа для них — и дом, и столовая, и место для отдыха.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320000" y="2710450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Заботятся о детёнышах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родители защищают своих малышей, согревают их и учат выживать. Детёнышам нужно быстро научиться прятаться, искать еду и быть осторожными.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4320000" y="3409874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Зависят от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диких животных меняется с погодой, временем года и наличием пищи. Если в лесу мало еды или слишком холодно, им становится очень трудно.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320000" y="4102915"/>
            <a:ext cx="41565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диких животных есть сильные, быстрые, осторожные и очень тихие. У каждого вида свои повадки, и именно это делает природу такой интересной.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домашние и дикие животные отличаются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8035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человеку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обычно спокойно относятся к людям и привыкают к ним. Дикие чаще стараются убежать, спрятаться или защититься, если человек подошёл слишком близко.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512959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и самостоятельность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Домашним животным человек даёт корм, воду и уход. Дикие животные сами ищут всё нужное для жизни и не ждут помощи от людей.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45580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 характер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домашних животных чаще спокойный и доверчивый характер. У диких хорошо развиты осторожность, быстрые ноги, чуткий слух и умение быстро исчезать из виду.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978213" y="2610075"/>
            <a:ext cx="18957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жизни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животные живут рядом с домом или на ферме, другие — в лесу, степи или у воды. Поэтому их привычки, жильё и поведение сильно различаются.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любимцы: собака и кошка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80438" y="1119591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Верный сторож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может охранять дом, помогать человеку и встречать хозяина радостным хвостом. Она хорошо запоминает людей и любит, когда с ней гуляют и играют.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01596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Ловкая охотница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Кошка умеет тихо подкрадываться и ловить мышей. Ей особенно нравятся тепло, спокойствие и уютное место для сна, где никто не мешает.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75149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уход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Обоим питомцам нужны чистая вода, подходящая еда, сон, движение и забота. Если животное хорошо кормят и поят, оно чувствует себя бодрым и весёлым.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48702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Никаких шуток с испугом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Собаку и кошку нельзя дразнить, громко пугать или хватать без разрешения взрослого. Даже самый ласковый питомец может испугаться и защититься.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722255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Настоящие друзья дома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животному относятся спокойно и доброжелательно, оно отвечает доверием. Тогда рядом живёт не просто питомец, а маленький пушистый друг семьи.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на ферме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07550" y="10104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на ферме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ферме обычно живут коровы, козы, овцы, куры, утки и лошади. У каждого животного есть своя важная роль, а у фермера — много забот каждый день.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707550" y="1948050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дают 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Корова даёт молоко, курица несёт яйца, овца даёт шерсть, из которой делают тёплые вещи. Лошадь помогает человеку и раньше перевозила людей и грузы.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707550" y="288562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Ежедневный уход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Фермер кормит животных, наливает им воду, убирает в сараях и следит за чистотой. Ему нужно заботиться о здоровье каждого животного в любую погоду.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707550" y="3823175"/>
            <a:ext cx="3570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без выходных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Ферма живёт по строгому распорядку: кормление, уборка, проверка, уход. Работа идёт каждый день, даже если на улице дождь, ветер или снег.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дикие животные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животным укрытие, еду и тень. Здесь живут белка, лиса, медведь и заяц, а густые деревья помогают им прятаться от врагов.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просторы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степи животным нужен простор и хороший обзор. Здесь живут суслики и сайгаки, которые быстро замечают опасность и умеют спасаться на открытом месте.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у воды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водоёмах и возле них обитают рыбы, бобры и выдры. Вода помогает им добывать пищу, а берега служат местом для отдыха и укрытия.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высоты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живут горные козлы и снежные барсы. Им нужны крепкие лапы, смелость и умение двигаться по камням, где другим животным было бы трудно.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750" y="1500373"/>
            <a:ext cx="726600" cy="726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3037" y="1500373"/>
            <a:ext cx="81742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68562" y="1500373"/>
            <a:ext cx="635775" cy="726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питаются животные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животные едят траву, листья, зерно и кору. У них зубы приспособлены к пережёвыванию растений, поэтому корова легко справляется с мягкой травой.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32950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охотятся на других животных и питаются мясом. Им помогают острые зубы, быстрые лапы и хорошее зрение, чтобы заметить добычу вовремя.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6309750" y="2446773"/>
            <a:ext cx="25539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
</a:t>
            </a:r>
            <a:pPr algn="ctr" indent="0" marL="0">
              <a:lnSpc>
                <a:spcPct val="115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животные едят и растения, и мясо. Их меню бывает очень разным, а медведь может найти себе пищу почти в любой сезон.
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защищаются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побег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 спасается бегом и умеет запутывать следы. Когда опасность близко, ему важно быстро скрыться, а не спорить с хищником.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Ёж сворачивается в колючий шар, а черепаха прячется в панцирь. Такая защита помогает им переждать опасность и не стать лёгкой добычей.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 в траве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 почти сливаются с окружением. Лиса, например, может тихо исчезнуть в траве, а у других животных окраска помогает им остаться незаметными.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Рога, когти, быстрые ноги и чуткий слух тоже помогают выжить. У каждого вида свой способ защиты, и природа придумала их очень мудро.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домашнем животном: каждый день по шагам
</a:t>
            </a:r>
            <a:endParaRPr lang="en-US" sz="1971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о том, что нужно домашнему питомцу для здоровья, спокойствия и безопасности.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диких животных нельзя трогать руками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570250" y="2220107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пугаются
</a:t>
            </a:r>
            <a:pPr algn="ctr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Дикое животное не привыкло к человеку и может испугаться даже спокойного движения рядом. В страхе оно защищается зубами, когтями, клювом или просто резко убегает.
</a:t>
            </a:r>
            <a:endParaRPr lang="en-US" sz="1023" dirty="0"/>
          </a:p>
        </p:txBody>
      </p:sp>
      <p:sp>
        <p:nvSpPr>
          <p:cNvPr id="13" name="Text 3"/>
          <p:cNvSpPr txBox="1"/>
          <p:nvPr/>
        </p:nvSpPr>
        <p:spPr>
          <a:xfrm>
            <a:off x="2590326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риск заболеть
</a:t>
            </a:r>
            <a:pPr algn="ctr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диких животных бывают болезни, которые опасны для человека и домашних питомцев. Поэтому нельзя брать их на руки, гладить или подносить близко к лицу.
</a:t>
            </a:r>
            <a:endParaRPr lang="en-US" sz="1043" dirty="0"/>
          </a:p>
        </p:txBody>
      </p:sp>
      <p:sp>
        <p:nvSpPr>
          <p:cNvPr id="14" name="Text 4"/>
          <p:cNvSpPr txBox="1"/>
          <p:nvPr/>
        </p:nvSpPr>
        <p:spPr>
          <a:xfrm>
            <a:off x="4610399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Малыши не всегда брошены
</a:t>
            </a:r>
            <a:pPr algn="ctr" indent="0" marL="0">
              <a:lnSpc>
                <a:spcPct val="115000"/>
              </a:lnSpc>
              <a:buNone/>
            </a:pPr>
            <a:r>
              <a:rPr lang="en-US" sz="4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Птенец или маленький зверёк может лежать один, но это не значит, что он потерялся. Родители часто рядом и наблюдают издалека, не показываясь.
</a:t>
            </a:r>
            <a:endParaRPr lang="en-US" sz="1043" dirty="0"/>
          </a:p>
        </p:txBody>
      </p:sp>
      <p:sp>
        <p:nvSpPr>
          <p:cNvPr id="15" name="Text 5"/>
          <p:cNvSpPr txBox="1"/>
          <p:nvPr/>
        </p:nvSpPr>
        <p:spPr>
          <a:xfrm>
            <a:off x="6630475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поведение
</a:t>
            </a:r>
            <a:pPr algn="ctr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смотреть на животных издали, не шуметь, не кормить незнакомых зверей и не забирать их из природы. Так мы сохраняем и их безопасность, и свою.
</a:t>
            </a:r>
            <a:endParaRPr lang="en-US" sz="106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Малыши животных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детёныш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у малышей есть свои названия: щенок, котёнок, телёнок, жеребёнок, цыплёнок, медвежонок. Эти слова помогают сразу понять, чей это ребёнок.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всё нужно учить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Детёныши не умеют многого с первых дней. Они учатся ходить, искать еду, прятаться и распознавать опасность, а ещё внимательно наблюдают за взрослыми.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и папа согревают малышей, защищают их и показывают, как жить в мире природы. Без такой заботы детёнышам было бы очень трудно.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 на взрослых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животных малыши напоминают маленькие копии родителей. Только потом они вырастают, становятся сильнее и приобретают взрослые повадки и привычки.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помогают людям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в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раньше перевозила людей и тяжёлые грузы, а корова и овца давали полезные продукты. Благодаря животным жизнь человека становилась удобнее и спокойнее.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сторожа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умеет охранять дом, предупреждать об опасности и помогать искать следы. Недаром её часто называют настоящим другом человека.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на ферме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рядом с людьми и каждый день приносят пользу. Куры несут яйца, коровы дают молоко, а овцы — шерсть для тёплых вещей.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не только помогают, но и делают людей добрее. Когда рядом спокойный питомец, хочется улыбаться, заботиться и говорить тише.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3266302"/>
            <a:ext cx="8593800" cy="160294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животные и Красная книга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570250" y="2220107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животные редеют
</a:t>
            </a:r>
            <a:pPr algn="ctr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становятся редкими из-за охоты, вырубки лесов и загрязнения природы. Когда исчезает привычный дом, животным становится трудно выжить.
</a:t>
            </a:r>
            <a:endParaRPr lang="en-US" sz="1065" dirty="0"/>
          </a:p>
        </p:txBody>
      </p:sp>
      <p:sp>
        <p:nvSpPr>
          <p:cNvPr id="13" name="Text 3"/>
          <p:cNvSpPr txBox="1"/>
          <p:nvPr/>
        </p:nvSpPr>
        <p:spPr>
          <a:xfrm>
            <a:off x="2590326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защиты
</a:t>
            </a:r>
            <a:pPr algn="ctr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охраны редких видов создана Красная книга. В неё вносят животных, которым особенно нужна помощь людей и бережное отношение к природе.
</a:t>
            </a:r>
            <a:endParaRPr lang="en-US" sz="1065" dirty="0"/>
          </a:p>
        </p:txBody>
      </p:sp>
      <p:sp>
        <p:nvSpPr>
          <p:cNvPr id="14" name="Text 4"/>
          <p:cNvSpPr txBox="1"/>
          <p:nvPr/>
        </p:nvSpPr>
        <p:spPr>
          <a:xfrm>
            <a:off x="4610399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Кого важно беречь
</a:t>
            </a:r>
            <a:pPr algn="ctr" indent="0" marL="0">
              <a:lnSpc>
                <a:spcPct val="115000"/>
              </a:lnSpc>
              <a:buNone/>
            </a:pPr>
            <a:r>
              <a:rPr lang="en-US" sz="4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Красную книгу занесены амурский тигр, снежный барс и чёрный аист. Эти животные особенно ценны, потому что их осталось очень мало.
</a:t>
            </a:r>
            <a:endParaRPr lang="en-US" sz="1072" dirty="0"/>
          </a:p>
        </p:txBody>
      </p:sp>
      <p:sp>
        <p:nvSpPr>
          <p:cNvPr id="15" name="Text 5"/>
          <p:cNvSpPr txBox="1"/>
          <p:nvPr/>
        </p:nvSpPr>
        <p:spPr>
          <a:xfrm>
            <a:off x="6630475" y="2218036"/>
            <a:ext cx="18957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человек
</a:t>
            </a:r>
            <a:pPr algn="ctr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Сохранять леса, не мусорить и не тревожить животных — уже большая помощь. Если люди будут внимательнее, редким видам станет легче жить.
</a:t>
            </a:r>
            <a:endParaRPr lang="en-US" sz="10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животных вокруг себя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80438" y="1119591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 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лесу, на лугу и у воды нельзя оставлять мусор. Он портит дом животных, мешает птицам и может быть опасен для зверей.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01596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трогать гнёзда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Гнёзда, норы и укрытия — это дом животных. Если их ломать или разорять, взрослым и малышам будет негде спрятаться и отдыхать.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75149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пугать и не ловить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Диких животных нельзя хватать руками или громко преследовать. Испугавшись, они могут пораниться, а иногда и защититься от человека.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48702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о питомцах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Домашним животным нужны вода, еда, чистота, тишина и ласка. Если ухаживать за ними каждый день, они будут здоровыми и спокойными.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722255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маленькие добрые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шуметь, не обижать, не вредить природе — простые правила, которые под силу каждому. Даже маленькая доброта помогает живому миру.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животных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Усы кошки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Кошачьи усы помогают чувствовать пространство и понимать, пролезет ли кошка в узкое место. Это почти как маленькие природные «щупальца-измерители».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собаки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очень хорошо различает запахи. Именно поэтому она может находить следы, узнавать людей и замечать то, что человеку совсем не заметно.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шея жирафа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жирафа самая длинная шея среди наземных животных. Она помогает доставать листья высоко с деревьев, где другим зверям до еды не добраться.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сова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совы почти бесшумный, поэтому она может подкрадываться к добыче незаметно. Природа придумала ей очень удобный способ охоты.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миров животных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человеком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возле людей, получают еду, воду и уход. Они быстрее привыкают к человеку и чаще чувствуют себя спокойно в доме или во дворе.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Дикие животные живут в лесах, степях, горах и водоёмах. Они сами добывают пищу, находят укрытие и умеют быстро спасаться от опасности.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умения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Домашним животным чаще нужны ласка и забота, а диким — быстрые ноги, острый слух, зоркие глаза и умение прятаться. Каждому миру нужны свои навыки.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мира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помогают человеку, а дикие делают природу богатой и живой. Вместе они показывают, насколько разнообразен и удивителен животный мир.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вокруг нас: маленькие истории
</a:t>
            </a:r>
            <a:endParaRPr lang="en-US" sz="2647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 ферме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ферме день начинается рано. Коров кормят, кур выпускают во двор, а лошадям чистят стойла. Каждое животное занято своим делом, а человек внимательно следит, чтобы всем было тепло и спокойно.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встреча в лесу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нельзя шуметь и подходить к зверям слишком близко. Белка прыгает по веткам, заяц настораживает уши, а птицы наблюдают за всем с высоты. У каждого здесь свой дом и свои правила.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 питомцем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рядом живёт кошка или собака, дом становится живее и уютнее. Питомцу нужны вода, еда, ласка и чистое место для отдыха, а человеку — терпение и доброе сердце.
</a:t>
            </a:r>
            <a:endParaRPr lang="en-US" sz="138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о животных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 живут рядом с человеком и ждут заботы, а дикие сами справляются в природе. Берегите всех животных: не пугайте, не обижайте и помогайте им оставаться в безопасности.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2026-05-25T23:32:53Z</dcterms:created>
  <dcterms:modified xsi:type="dcterms:W3CDTF">2026-05-25T23:32:53Z</dcterms:modified>
</cp:coreProperties>
</file>