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воспроизводство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меняется население и почему это важно.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изучает население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объясняет, где и почему люди живут, как население меняется и какие демографические показатели помогают сравнивать страны и регионы.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 ее изменение во времени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численность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 — это общее количество жителей территории на конкретную дату. Этот показатель позволяет сравнивать страны, города и регионы, а также отслеживать изменения во времени.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численность населения влияют три процесса: рождаемость, смертность и миграция. Именно их сочетание определяет, увеличивается ли население, остается ли стабильным или сокращается.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сопоставления используют не только абсолютные цифры, но и относительные показатели, обычно рассчитанные на 1000 человек. Это делает сравнение более точным и справедливым.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может быть быстрым, медленным, почти нулевым или отрицательным. Такой характер изменений отражает демографическую ситуацию и степень развития территории.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показатели и их 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описать демографическую ситуацию и корректно сравнивать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возможно только при одинаковом периоде наблюдения и единых методах расчёта.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демографические определения; показатели рассчитываются по данным текущей статистики и переписей.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население Земли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первого миллиарда к восьми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1804 году население Земли достигло примерно 1 миллиарда человек. К 2022 году оно превысило 8 миллиардов, что стало итогом длительного и неравномерного роста. Такой скачок особенно заметен на историческом графике.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XX век стал переломным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XX веке рост ускорился сильнее всего. Смертность резко снизилась благодаря развитию медицины, санитарии и производства продовольствия, а значит, всё больше людей доживало до взрослого возраста и старости.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численности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размеры стран, но и крайнее неравенство распределения людей по территории Земли.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заметно опережают остальные страны; большая часть крупнейших по населению государств сосредоточена в Азии.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 (оценки на 2023 год, округлено до млн).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209" y="2040949"/>
            <a:ext cx="494234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99929"/>
            <a:ext cx="676275" cy="5410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движение населения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движение населения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детей родилось за год. Чем выше рождаемость, тем больше новых поколений включается в состав населения и тем заметнее влияние молодых возрастов на будущую демографию.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число умерших за тот же период. Она сокращает численность населения и влияет на возрастную структуру, особенно если высока смертность в старших возрастах или среди детей.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разница между рождаемостью и смертностью. Если рождений больше, население растет; если меньше — возникает естественная убыль, характерная для стареющих обществ.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рождаемости, смертности и воспроизводства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основные демографические процессы формируют итоговую динамику численности населения.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воспроизводства населения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типа характерны низкая рождаемость, низкая смертность и слабый либо отрицательный естественный прирост. Он типичен для большинства экономически развитых стран.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тип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тип связан с высокой рождаемостью, сравнительно высокой смертностью и быстрым ростом населения. Он чаще встречается в странах Африки к югу от Сахары и в части стран Южной Азии.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типы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одного типа воспроизводства к другому связан с социально-экономическим развитием. По мере улучшения условий жизни обычно снижаются смертность и затем рождаемость.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воспроизводства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демографические различия связаны с возрастной структурой и нагрузкой на общество.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 чаще сопровождается старением населения, второй — быстрым ростом и высокой нагрузкой на школы, жильё и рынок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демографическим моделям и классификации типов воспроизводства населения.
</a:t>
            </a:r>
            <a:endParaRPr lang="en-US" sz="10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как модель изменения населения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режимов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описывает переход общества от высоких показателей рождаемости и смертности к низким. Эта модель помогает объяснить, почему численность населения меняется неравномерно в разные исторические периоды.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падает смертность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улучшение питания, санитарии и медицины снижает смертность раньше, чем рождаемость. В результате население начинает быстро расти, особенно в странах, проходящих модернизацию.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снижается рождаемость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семьи обычно становятся меньше: повышается уровень образования, меняются жизненные ориентиры и возрастает стоимость воспитания детей. Темпы роста населения постепенно замедляются.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и рождаемость, и смертность становятся низкими. Тогда население либо растет медленно, либо стабилизируется, а в отдельных странах начинает сокращаться и стареть.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рождаемости и смертности на стадиях демографического перехода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только уровень показателей, но и момент их расхождения: именно он определяет ускорение или замедление роста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прирост возникает при резком падении смертности при еще высокой рождаемости; на поздних стадиях решающим становится дальнейшее снижение рождаемости.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демографического перехода; условные значения для иллюстрации стадий.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рождаемость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доходы и жилищные условия улучшаются, семья чаще откладывает рождение детей и делает выбор в пользу меньшего числа детей, но более высоких затрат на их воспитание.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занятость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образования и профессиональной занятости женщин обычно ведет к более позднему вступлению в брак и к снижению среднего числа детей в семье.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репродуктивной медицины и качественного наблюдения за беременностью снижает риски для матери и ребенка, но сама по себе не гарантирует высокую рождаемость.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нормы, религиозные установки и представления о желаемом размере семьи могут поддерживать как многодетность, так и ориентацию на одного-двух детей.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дети обходятся дороже, поэтому рождаемость часто ниже, чем в сельской местности. Существенную роль также играют пособия, льготы и семейная политика государства.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50934"/>
            <a:ext cx="386371" cy="3090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695937"/>
            <a:ext cx="386371" cy="34344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695937"/>
            <a:ext cx="386371" cy="343441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смертности и долголетия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система здравоохранения позволяет раньше выявлять болезни, проводить вакцинацию и снижать младенческую смертность. Именно поэтому ожидаемая продолжительность жизни в большинстве стран выросла по сравнению с XIX веком.
</a:t>
            </a:r>
            <a:endParaRPr lang="en-US" sz="1245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санитария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питание, чистая вода и хорошие санитарные условия уменьшают распространение инфекций и хронических заболеваний. Для смертности особенно важны бытовые условия и профилактика.
</a:t>
            </a:r>
            <a:endParaRPr lang="en-US" sz="130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и 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работа, загрязненная среда, стресс и низкий уровень безопасности повышают риск преждевременной смерти. На показатели здоровья населения влияют и привычки самих людей.
</a:t>
            </a:r>
            <a:endParaRPr lang="en-US" sz="142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ведущими причинами смерти остаются сердечно-сосудистые и онкологические заболевания, а также внешние причины, связанные с травмами, авариями и несчастными случаями.
</a:t>
            </a:r>
            <a:endParaRPr lang="en-US" sz="13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и демографическая нагрузка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возрастных групп помогает понять, насколько велика нагрузка на школы, рынок труда и систему социальной поддержки в стране или регионе.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детей и пожилых, тем сильнее нагрузка на трудоспособное население и тем сложнее планировать социальные расходы.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возрастной структуры населения; условное распределение для иллюстрации.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фактор изменения численности населения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 — это переезд людей между территориями на длительный срок. Она не меняет численность населения Земли, но заметно перераспределяет людей между странами и регионами.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 эмиграция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населения увеличивает число жителей территории, а отток сокращает его. Поэтому миграция может усиливать рост одних регионов и ускорять сокращение других.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убыли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 низкой рождаемостью миграционный прирост нередко частично или полностью компенсирует естественную убыль. Это особенно важно для сохранения трудовых ресурсов.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влияют на рынок труда, темпы урбанизации, состав населения по возрасту и национальностям. Они меняют спрос на жилье, транспорт и социальные услуги.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проблемы современного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демографические процессы создают разные вызовы для экономики, социальной сферы и территориального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причины у проблем разные, но итог один: меняются потребности в бюджетных расходах, рабочих местах, инфраструктуре и социальной поддержке.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ситуация в 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рождаемость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характерен сравнительно низкий уровень рождаемости, поэтому во многих регионах естественный прирост отсутствует или сменяется естественной убылью населения.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отличается высокой долей городских жителей. В крупных городах и промышленных центрах семейные модели обычно ведут к более позднему рождению детей.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картина сильно меняется от региона к региону: в одних территориях население сокращается, а в других сохраняется за счет более благоприятных условий жизни.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регионах наблюдается отток жителей, тогда как крупные агломерации притягивают население. Это усиливает различия в плотности населения и возрастной структуре.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анализируют демографическую 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на статистических данных и позволяет оценить изменения населения, выделить проблемные территории и подготовить прогноз.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населения: от показателей к выводам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воспроизводство населения помогают понять, как общество развивается во времени. Рождаемость, смертность и миграция вместе формируют демографический облик страны, а значит, ее будущее.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2026-06-03T03:08:43Z</dcterms:created>
  <dcterms:modified xsi:type="dcterms:W3CDTF">2026-06-03T03:08:43Z</dcterms:modified>
</cp:coreProperties>
</file>