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жизни, роста и развития животных и растений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живым существам помогают свет, вода, воздух и тепло?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животные встречаются в лесу, на лугу, у воды, в поле и рядом с человеком. Каждому виду нужны свои условия, чтобы находить пищу, воду и укрытие, расти и оставлять потомство.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живые организмы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7645" y="1104392"/>
            <a:ext cx="3318900" cy="328973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2175" y="1359700"/>
            <a:ext cx="4626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помогает растениям образовывать пищу, а тепло поддерживает рост. На ярком свету листья обычно остаются зелёными и крепкими, а в холоде развитие замедляется.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32175" y="1179575"/>
            <a:ext cx="4626000" cy="1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тепло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32175" y="1997456"/>
            <a:ext cx="4626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всасывают воду из земли и передают её другим частям растения. Если воды не хватает, листья поникают, а стебель становится слабым и безжизненным.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332175" y="1817331"/>
            <a:ext cx="4626000" cy="1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из почвы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32175" y="2635212"/>
            <a:ext cx="4626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жизни растениям нужен воздух, который поступает через листья и другие части. Без него они не могут нормально расти и развиваться, как бы ни старались.
</a:t>
            </a:r>
            <a:endParaRPr lang="en-US" sz="800" dirty="0"/>
          </a:p>
        </p:txBody>
      </p:sp>
      <p:sp>
        <p:nvSpPr>
          <p:cNvPr id="12" name="Text 6"/>
          <p:cNvSpPr txBox="1"/>
          <p:nvPr/>
        </p:nvSpPr>
        <p:spPr>
          <a:xfrm>
            <a:off x="332175" y="2455087"/>
            <a:ext cx="4626000" cy="1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вокруг
</a:t>
            </a:r>
            <a:endParaRPr lang="en-US" sz="1000" dirty="0"/>
          </a:p>
        </p:txBody>
      </p:sp>
      <p:sp>
        <p:nvSpPr>
          <p:cNvPr id="13" name="Text 7"/>
          <p:cNvSpPr txBox="1"/>
          <p:nvPr/>
        </p:nvSpPr>
        <p:spPr>
          <a:xfrm>
            <a:off x="332175" y="3272968"/>
            <a:ext cx="4626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удерживает растение и даёт ему питание вместе с влагой. В рыхлой и плодородной земле многим растениям легче закрепиться и быстрее подрасти.
</a:t>
            </a:r>
            <a:endParaRPr lang="en-US" sz="800" dirty="0"/>
          </a:p>
        </p:txBody>
      </p:sp>
      <p:sp>
        <p:nvSpPr>
          <p:cNvPr id="14" name="Text 8"/>
          <p:cNvSpPr txBox="1"/>
          <p:nvPr/>
        </p:nvSpPr>
        <p:spPr>
          <a:xfrm>
            <a:off x="332175" y="3092843"/>
            <a:ext cx="4626000" cy="1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как опора
</a:t>
            </a:r>
            <a:endParaRPr lang="en-US" sz="1000" dirty="0"/>
          </a:p>
        </p:txBody>
      </p:sp>
      <p:sp>
        <p:nvSpPr>
          <p:cNvPr id="15" name="Text 9"/>
          <p:cNvSpPr txBox="1"/>
          <p:nvPr/>
        </p:nvSpPr>
        <p:spPr>
          <a:xfrm>
            <a:off x="332175" y="3910724"/>
            <a:ext cx="4626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растения любят солнечные поляны, другие лучше чувствуют себя в тени леса. Каждому виду подходит своё место, где условия больше похожи на привычные.
</a:t>
            </a:r>
            <a:endParaRPr lang="en-US" sz="800" dirty="0"/>
          </a:p>
        </p:txBody>
      </p:sp>
      <p:sp>
        <p:nvSpPr>
          <p:cNvPr id="16" name="Text 10"/>
          <p:cNvSpPr txBox="1"/>
          <p:nvPr/>
        </p:nvSpPr>
        <p:spPr>
          <a:xfrm>
            <a:off x="332175" y="3730599"/>
            <a:ext cx="4626000" cy="1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места жизни
</a:t>
            </a:r>
            <a:endParaRPr lang="en-US" sz="1000" dirty="0"/>
          </a:p>
        </p:txBody>
      </p:sp>
      <p:sp>
        <p:nvSpPr>
          <p:cNvPr id="17" name="Text 1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растениям для жизни
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930" y="1475188"/>
            <a:ext cx="3645300" cy="25488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животным для жизни
</a:t>
            </a:r>
            <a:endParaRPr lang="en-US" sz="2700" dirty="0"/>
          </a:p>
        </p:txBody>
      </p:sp>
      <p:sp>
        <p:nvSpPr>
          <p:cNvPr id="13" name="Text 2"/>
          <p:cNvSpPr txBox="1"/>
          <p:nvPr/>
        </p:nvSpPr>
        <p:spPr>
          <a:xfrm>
            <a:off x="4805325" y="1552025"/>
            <a:ext cx="36186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Животным нужны еда и вода каждый день. Если пищи мало, они слабеют, а без воды быстро устают и не могут оставаться бодрыми.
</a:t>
            </a:r>
            <a:endParaRPr lang="en-US" sz="700" dirty="0"/>
          </a:p>
        </p:txBody>
      </p:sp>
      <p:sp>
        <p:nvSpPr>
          <p:cNvPr id="14" name="Text 3"/>
          <p:cNvSpPr txBox="1"/>
          <p:nvPr/>
        </p:nvSpPr>
        <p:spPr>
          <a:xfrm>
            <a:off x="4879475" y="1405000"/>
            <a:ext cx="3470400" cy="1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и вода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4805325" y="3851375"/>
            <a:ext cx="36186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животные живут на суше, другие в воде, третьи в земле или на деревьях. У каждого вида есть место, где ему удобнее добывать пищу и скрываться.
</a:t>
            </a:r>
            <a:endParaRPr lang="en-US" sz="700" dirty="0"/>
          </a:p>
        </p:txBody>
      </p:sp>
      <p:sp>
        <p:nvSpPr>
          <p:cNvPr id="16" name="Text 5"/>
          <p:cNvSpPr txBox="1"/>
          <p:nvPr/>
        </p:nvSpPr>
        <p:spPr>
          <a:xfrm>
            <a:off x="4879475" y="3704350"/>
            <a:ext cx="3470400" cy="1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Своя среда жизни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4805325" y="3276537"/>
            <a:ext cx="36186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сильный холод или жара мешают жизни животных. Шерсть, перья, толстая кожа и панцирь помогают им сохранять тепло и защищаться.
</a:t>
            </a:r>
            <a:endParaRPr lang="en-US" sz="700" dirty="0"/>
          </a:p>
        </p:txBody>
      </p:sp>
      <p:sp>
        <p:nvSpPr>
          <p:cNvPr id="18" name="Text 7"/>
          <p:cNvSpPr txBox="1"/>
          <p:nvPr/>
        </p:nvSpPr>
        <p:spPr>
          <a:xfrm>
            <a:off x="4879475" y="3129513"/>
            <a:ext cx="3470400" cy="1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Подходящая температура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4805325" y="2701700"/>
            <a:ext cx="36186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Животным важно иметь место, где можно спрятаться от холода и врагов. Нора, гнездо, дупло или густые кусты часто становятся настоящим домом.
</a:t>
            </a:r>
            <a:endParaRPr lang="en-US" sz="700" dirty="0"/>
          </a:p>
        </p:txBody>
      </p:sp>
      <p:sp>
        <p:nvSpPr>
          <p:cNvPr id="20" name="Text 9"/>
          <p:cNvSpPr txBox="1"/>
          <p:nvPr/>
        </p:nvSpPr>
        <p:spPr>
          <a:xfrm>
            <a:off x="4879475" y="2554675"/>
            <a:ext cx="3470400" cy="1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Укрытие и защита
</a:t>
            </a:r>
            <a:endParaRPr lang="en-US" sz="900" dirty="0"/>
          </a:p>
        </p:txBody>
      </p:sp>
      <p:sp>
        <p:nvSpPr>
          <p:cNvPr id="21" name="Text 10"/>
          <p:cNvSpPr txBox="1"/>
          <p:nvPr/>
        </p:nvSpPr>
        <p:spPr>
          <a:xfrm>
            <a:off x="4805325" y="2126863"/>
            <a:ext cx="36186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животные дышат, но делают это по-разному: лёгкими, жабрами или через кожу. Воздух помогает им двигаться, расти и сохранять силы.
</a:t>
            </a:r>
            <a:endParaRPr lang="en-US" sz="700" dirty="0"/>
          </a:p>
        </p:txBody>
      </p:sp>
      <p:sp>
        <p:nvSpPr>
          <p:cNvPr id="22" name="Text 11"/>
          <p:cNvSpPr txBox="1"/>
          <p:nvPr/>
        </p:nvSpPr>
        <p:spPr>
          <a:xfrm>
            <a:off x="4879475" y="1979837"/>
            <a:ext cx="3470400" cy="1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для дыхания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9721" y="1095725"/>
            <a:ext cx="2752407" cy="32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помогает растениям расти
</a:t>
            </a:r>
            <a:endParaRPr lang="en-US" sz="2700" dirty="0"/>
          </a:p>
        </p:txBody>
      </p:sp>
      <p:sp>
        <p:nvSpPr>
          <p:cNvPr id="13" name="Text 2"/>
          <p:cNvSpPr txBox="1"/>
          <p:nvPr/>
        </p:nvSpPr>
        <p:spPr>
          <a:xfrm>
            <a:off x="732220" y="1791938"/>
            <a:ext cx="2228400" cy="7432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нужен растениям, чтобы они могли образовывать пищу. Когда света достаточно, растение растёт крепче, а его листья становятся яркими и здоровыми.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1038732" y="1399766"/>
            <a:ext cx="1922100" cy="353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света не обойтись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732220" y="3418163"/>
            <a:ext cx="2228400" cy="7432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света мало, растение начинает тянуться к нему как к лучшему другу. Стебель вытягивается, становится тонким, и растению труднее удерживать себя.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1038732" y="3025991"/>
            <a:ext cx="1922100" cy="353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тянется вверх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3338507" y="1791938"/>
            <a:ext cx="2228400" cy="7432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свету листья развиваются лучше и помогают растению набирать силу. В тёмном месте они бледнеют, а само растение выглядит слабым и уставшим.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3645019" y="1399766"/>
            <a:ext cx="1922100" cy="353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становятся сильнее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3338507" y="3418163"/>
            <a:ext cx="2228400" cy="7432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одни растения спокойно растут под деревьями, а другие любят открытые солнечные места. У каждого вида свои любимые условия, и это очень удобно.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3645019" y="3025991"/>
            <a:ext cx="1922100" cy="353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Разным растениям — разный свет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0493" y="1710453"/>
            <a:ext cx="432000" cy="43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5504" y="1710453"/>
            <a:ext cx="324000" cy="43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6000" y="1710453"/>
            <a:ext cx="432000" cy="43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 жизни растений и животных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всасывают воду из почвы и передают её всему растению. Без влаги листья вянут, а рост заметно замедляется, будто растение забыло, как тянуться вверх.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21493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Растениям нужна влага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6192506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воды становится мало, всем живым существам приходится трудно. Они слабеют быстрее, чем хочется, и им нужно особенно беречь каждый глоток.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192504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спасает от засухи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3357002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получают воду, когда пьют её и едят сочную пищу. Она помогает им оставаться сильными, бодрыми и не перегреваться в жаркую погоду.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3357000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пьют воду
</a:t>
            </a:r>
            <a:endParaRPr lang="en-US" sz="1500" dirty="0"/>
          </a:p>
        </p:txBody>
      </p:sp>
      <p:sp>
        <p:nvSpPr>
          <p:cNvPr id="16" name="Text 7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575" y="1329931"/>
            <a:ext cx="3495000" cy="28396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нужен каждому живому существу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4802625" y="1428600"/>
            <a:ext cx="3732300" cy="4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помогают многим животным получать воздух, жабры нужны рыбам, а кожа помогает некоторым земноводным. Без дыхания животное не может жить, двигаться и расти.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4802625" y="1242900"/>
            <a:ext cx="3577200" cy="1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дышат по-разному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802625" y="3854150"/>
            <a:ext cx="3732300" cy="4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воздух загрязнён, живым организмам становится труднее. Чистый воздух помогает растениям и животным жить спокойнее и развиваться без лишних трудностей.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4802625" y="3668450"/>
            <a:ext cx="3577200" cy="1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воздух важен всем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4802625" y="3045633"/>
            <a:ext cx="3732300" cy="4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воздуха достаточно, живые существа чувствуют себя лучше. Им легче двигаться, искать пищу и оставаться бодрыми, а не зевать весь день.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4802625" y="2859933"/>
            <a:ext cx="3577200" cy="1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помогает быть активными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4802625" y="2237117"/>
            <a:ext cx="3732300" cy="4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растений нет носа и лёгких, но им всё равно нужен воздух. Через маленькие отверстия они получают его для жизни и роста.
</a:t>
            </a:r>
            <a:endParaRPr lang="en-US" sz="800" dirty="0"/>
          </a:p>
        </p:txBody>
      </p:sp>
      <p:sp>
        <p:nvSpPr>
          <p:cNvPr id="20" name="Text 9"/>
          <p:cNvSpPr txBox="1"/>
          <p:nvPr/>
        </p:nvSpPr>
        <p:spPr>
          <a:xfrm>
            <a:off x="4802625" y="2051417"/>
            <a:ext cx="3577200" cy="1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тоже дышат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и холод влияют на жизнь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1332731" y="3205022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ctr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Становится теплее, и растения просыпаются после зимнего покоя. Появляются почки, молодые листья и первые быстрые ростки.
</a:t>
            </a:r>
            <a:endParaRPr lang="en-US" sz="1348" dirty="0"/>
          </a:p>
        </p:txBody>
      </p:sp>
      <p:sp>
        <p:nvSpPr>
          <p:cNvPr id="11" name="Text 2"/>
          <p:cNvSpPr txBox="1"/>
          <p:nvPr/>
        </p:nvSpPr>
        <p:spPr>
          <a:xfrm>
            <a:off x="2696485" y="1468819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pPr algn="ctr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помогает растениям особенно активно расти и цвести. Животные в это время подвижны, находят много пищи и заботятся о потомстве.
</a:t>
            </a:r>
            <a:endParaRPr lang="en-US" sz="1348" dirty="0"/>
          </a:p>
        </p:txBody>
      </p:sp>
      <p:sp>
        <p:nvSpPr>
          <p:cNvPr id="12" name="Text 3"/>
          <p:cNvSpPr txBox="1"/>
          <p:nvPr/>
        </p:nvSpPr>
        <p:spPr>
          <a:xfrm>
            <a:off x="4060237" y="3205022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pPr algn="ctr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Созревают плоды и семена, а дни становятся прохладнее. Многие животные начинают готовиться к холодам, меняют повадки или запасают корм.
</a:t>
            </a:r>
            <a:endParaRPr lang="en-US" sz="1348" dirty="0"/>
          </a:p>
        </p:txBody>
      </p:sp>
      <p:sp>
        <p:nvSpPr>
          <p:cNvPr id="13" name="Text 4"/>
          <p:cNvSpPr txBox="1"/>
          <p:nvPr/>
        </p:nvSpPr>
        <p:spPr>
          <a:xfrm>
            <a:off x="5423991" y="1468819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pPr algn="ctr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растений замедляется, а животным приходится защищаться от холода. Кто-то впадает в спячку, кто-то улетает, а кто-то прячется в тёплом убежище.
</a:t>
            </a:r>
            <a:endParaRPr lang="en-US" sz="1340" dirty="0"/>
          </a:p>
        </p:txBody>
      </p:sp>
      <p:sp>
        <p:nvSpPr>
          <p:cNvPr id="14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основных этапов развития растения от семени до новых семян.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 семени вырастает растение
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717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1755" y="1226859"/>
            <a:ext cx="2559300" cy="19244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82905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лягушка появляется из икры и выглядит совсем крошечной. Потом вырастает головастик: у него есть хвост, и он живёт в воде. Со временем у него появляются лапки, а хвост становится всё короче, пока лягушка не сможет жить и на суше тоже.
</a:t>
            </a:r>
            <a:endParaRPr lang="en-US" sz="954" dirty="0"/>
          </a:p>
        </p:txBody>
      </p:sp>
      <p:sp>
        <p:nvSpPr>
          <p:cNvPr id="9" name="Text 1"/>
          <p:cNvSpPr txBox="1"/>
          <p:nvPr/>
        </p:nvSpPr>
        <p:spPr>
          <a:xfrm>
            <a:off x="2082905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маленького лягушонка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46529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бабочки развитие идёт через несколько этапов. Из яйца появляется гусеница, которая много ест и быстро растёт. Затем она превращается в куколку, а позже из неё выходит взрослая бабочка — красивая, лёгкая и очень занятая.
</a:t>
            </a:r>
            <a:endParaRPr lang="en-US" sz="954" dirty="0"/>
          </a:p>
        </p:txBody>
      </p:sp>
      <p:sp>
        <p:nvSpPr>
          <p:cNvPr id="11" name="Text 3"/>
          <p:cNvSpPr txBox="1"/>
          <p:nvPr/>
        </p:nvSpPr>
        <p:spPr>
          <a:xfrm>
            <a:off x="4846529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Превращение бабочки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растёт и развивается животное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38" y="3213364"/>
            <a:ext cx="378000" cy="33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88792" y="3192364"/>
            <a:ext cx="283500" cy="37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80390" y="1610108"/>
            <a:ext cx="378000" cy="37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и дикие животные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1219237" y="3608950"/>
            <a:ext cx="29823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животные живут возле людей и зависят от их заботы. Им нужны корм, свежая вода, чистое место и внимание, чтобы они росли, были здоровыми и спокойными.
</a:t>
            </a:r>
            <a:endParaRPr lang="en-US" sz="1094" dirty="0"/>
          </a:p>
        </p:txBody>
      </p:sp>
      <p:sp>
        <p:nvSpPr>
          <p:cNvPr id="13" name="Text 2"/>
          <p:cNvSpPr txBox="1"/>
          <p:nvPr/>
        </p:nvSpPr>
        <p:spPr>
          <a:xfrm>
            <a:off x="1676399" y="3192364"/>
            <a:ext cx="2525100" cy="37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человеком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41541" y="3608950"/>
            <a:ext cx="29823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домашним, и диким животным нужна чистая вода, безопасность и подходящие условия. Если заботы недостаточно, животным труднее набирать силы, расти и спокойно жить рядом с другими существами.
</a:t>
            </a:r>
            <a:endParaRPr lang="en-US" sz="988" dirty="0"/>
          </a:p>
        </p:txBody>
      </p:sp>
      <p:sp>
        <p:nvSpPr>
          <p:cNvPr id="15" name="Text 4"/>
          <p:cNvSpPr txBox="1"/>
          <p:nvPr/>
        </p:nvSpPr>
        <p:spPr>
          <a:xfrm>
            <a:off x="5398703" y="3192364"/>
            <a:ext cx="2525100" cy="37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потребности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3080389" y="2026694"/>
            <a:ext cx="29823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Дикие животные сами ищут пищу, строят норы, гнёзда или убежища и умеют скрываться от врагов. Им важно находить безопасное место для отдыха и выращивания потомства.
</a:t>
            </a:r>
            <a:endParaRPr lang="en-US" sz="1066" dirty="0"/>
          </a:p>
        </p:txBody>
      </p:sp>
      <p:sp>
        <p:nvSpPr>
          <p:cNvPr id="17" name="Text 6"/>
          <p:cNvSpPr txBox="1"/>
          <p:nvPr/>
        </p:nvSpPr>
        <p:spPr>
          <a:xfrm>
            <a:off x="3537551" y="1610108"/>
            <a:ext cx="2525100" cy="37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Сами добывают всё нужное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3208" y="1179577"/>
            <a:ext cx="2634304" cy="3177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растения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332175" y="18779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и на лугу растения живут по-разному: одни любят тень и влажную почву, другие лучше растут на открытом солнце. Место помогает им получать нужные свет и влагу.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32175" y="14996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 луг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32175" y="33590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Кувшинка и другие водные растения приспособлены к жизни у воды. Их корни, листья и стебли помогают удерживаться в сырой среде, где обычным растениям было бы не очень удобно.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2175" y="29807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берег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3426713" y="18779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саду и поле растения часто зависят от ухода человека. Им важны рыхлая почва, вода и достаточно света, чтобы листья были крепкими, а цветы и плоды успевали созревать.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426713" y="14996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 и поле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3426713" y="33590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 и другие растения сухих мест умеют запасать воду и долго терпеть жару. Их строение показывает, что каждое растение живёт там, где его особенности особенно полезны.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3426713" y="29807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Сухие места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494" y="1710453"/>
            <a:ext cx="378000" cy="43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505" y="1710453"/>
            <a:ext cx="432000" cy="43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6167" y="1710453"/>
            <a:ext cx="432000" cy="43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5830" y="1734453"/>
            <a:ext cx="432000" cy="38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животные приспосабливаются к среде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задние лапы помогают зайцу быстро убегать от опасности и ловко прыгать по траве и снегу. Так ему проще спасаться и искать корм в своём доме-природе.
</a:t>
            </a:r>
            <a:endParaRPr lang="en-US" sz="1158" dirty="0"/>
          </a:p>
        </p:txBody>
      </p:sp>
      <p:sp>
        <p:nvSpPr>
          <p:cNvPr id="11" name="Text 2"/>
          <p:cNvSpPr txBox="1"/>
          <p:nvPr/>
        </p:nvSpPr>
        <p:spPr>
          <a:xfrm>
            <a:off x="521494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заяц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7002506" y="26617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лапы помогают кроту рыть ходы в земле и находить там пищу. Под землёй он чувствует себя защищённым, а длинный путь к еде становится короче.
</a:t>
            </a:r>
            <a:endParaRPr lang="en-US" sz="1134" dirty="0"/>
          </a:p>
        </p:txBody>
      </p:sp>
      <p:sp>
        <p:nvSpPr>
          <p:cNvPr id="13" name="Text 4"/>
          <p:cNvSpPr txBox="1"/>
          <p:nvPr/>
        </p:nvSpPr>
        <p:spPr>
          <a:xfrm>
            <a:off x="7002505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Крот под землёй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842168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Крылья и лёгкое тело помогают птицам летать, перелетать с места на место и находить корм. Птице удобно и подниматься в воздух, и возвращаться в гнездо.
</a:t>
            </a:r>
            <a:endParaRPr lang="en-US" sz="1164" dirty="0"/>
          </a:p>
        </p:txBody>
      </p:sp>
      <p:sp>
        <p:nvSpPr>
          <p:cNvPr id="15" name="Text 6"/>
          <p:cNvSpPr txBox="1"/>
          <p:nvPr/>
        </p:nvSpPr>
        <p:spPr>
          <a:xfrm>
            <a:off x="4842167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 в полёте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2681831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Обтекаемое тело помогает рыбе легко двигаться в воде и почти не встречать лишнего сопротивления. Благодаря этому она быстрее плывёт к пище и ускользает от врагов.
</a:t>
            </a:r>
            <a:endParaRPr lang="en-US" sz="1105" dirty="0"/>
          </a:p>
        </p:txBody>
      </p:sp>
      <p:sp>
        <p:nvSpPr>
          <p:cNvPr id="17" name="Text 8"/>
          <p:cNvSpPr txBox="1"/>
          <p:nvPr/>
        </p:nvSpPr>
        <p:spPr>
          <a:xfrm>
            <a:off x="2681831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 в воде
</a:t>
            </a:r>
            <a:endParaRPr lang="en-US" sz="1400" dirty="0"/>
          </a:p>
        </p:txBody>
      </p:sp>
      <p:sp>
        <p:nvSpPr>
          <p:cNvPr id="18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930" y="1475188"/>
            <a:ext cx="3645300" cy="25488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происходит, если условия плохие
</a:t>
            </a:r>
            <a:endParaRPr lang="en-US" sz="2700" dirty="0"/>
          </a:p>
        </p:txBody>
      </p:sp>
      <p:sp>
        <p:nvSpPr>
          <p:cNvPr id="12" name="Text 2"/>
          <p:cNvSpPr txBox="1"/>
          <p:nvPr/>
        </p:nvSpPr>
        <p:spPr>
          <a:xfrm>
            <a:off x="4879475" y="164692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растению не хватает света, воды или питательных веществ, оно растёт медленно и выглядит вялым. Листья могут желтеть, а стебель становится тонким и слабым.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4879475" y="144951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слабеют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879475" y="379807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Плохие условия мешают живым существам проходить свой обычный путь роста. Тогда семена хуже прорастают, а молодые животные медленнее взрослеют и слабее защищаются.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4879475" y="360066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Нарушается развитие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4879475" y="308102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еды и воды мало, животные худеют, становятся менее подвижными и чаще болеют. Им труднее набираться сил, расти и заботиться о своих детёнышах.
</a:t>
            </a:r>
            <a:endParaRPr lang="en-US" sz="700" dirty="0"/>
          </a:p>
        </p:txBody>
      </p:sp>
      <p:sp>
        <p:nvSpPr>
          <p:cNvPr id="17" name="Text 7"/>
          <p:cNvSpPr txBox="1"/>
          <p:nvPr/>
        </p:nvSpPr>
        <p:spPr>
          <a:xfrm>
            <a:off x="4879475" y="288361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Животным трудно расти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4879475" y="236397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холод, жара или сухой ветер мешают живым организмам нормально жить. В таких условиях растения быстрее засыхают, а животные тратят много сил на выживание.
</a:t>
            </a:r>
            <a:endParaRPr lang="en-US" sz="700" dirty="0"/>
          </a:p>
        </p:txBody>
      </p:sp>
      <p:sp>
        <p:nvSpPr>
          <p:cNvPr id="19" name="Text 9"/>
          <p:cNvSpPr txBox="1"/>
          <p:nvPr/>
        </p:nvSpPr>
        <p:spPr>
          <a:xfrm>
            <a:off x="4879475" y="216656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Плохая погода мешает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добрых и полезных действий человека, которые делают среду жизни чище и безопаснее.
</a:t>
            </a:r>
            <a:endParaRPr lang="en-US" sz="123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помогает живой природе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2185" y="1753568"/>
            <a:ext cx="2694900" cy="16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Сезоны года и изменения в природе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6611211" y="519113"/>
            <a:ext cx="2387400" cy="2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611211" y="887444"/>
            <a:ext cx="2387400" cy="6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природа просыпается: раскрываются почки, появляются молодые листья, а многие животные становятся более активными. Это время роста, первых цветов и заботы о потомстве.
</a:t>
            </a:r>
            <a:endParaRPr lang="en-US" sz="938" dirty="0"/>
          </a:p>
        </p:txBody>
      </p:sp>
      <p:sp>
        <p:nvSpPr>
          <p:cNvPr id="12" name="Text 3"/>
          <p:cNvSpPr txBox="1"/>
          <p:nvPr/>
        </p:nvSpPr>
        <p:spPr>
          <a:xfrm>
            <a:off x="3658651" y="1474922"/>
            <a:ext cx="2387400" cy="2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658651" y="1843253"/>
            <a:ext cx="2387400" cy="6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растения быстро растут, цветут и наливаются силой. Дни длинные и тёплые, поэтому живым организмам легче находить пищу, набирать вес и запасать энергию.
</a:t>
            </a:r>
            <a:endParaRPr lang="en-US" sz="973" dirty="0"/>
          </a:p>
        </p:txBody>
      </p:sp>
      <p:sp>
        <p:nvSpPr>
          <p:cNvPr id="14" name="Text 5"/>
          <p:cNvSpPr txBox="1"/>
          <p:nvPr/>
        </p:nvSpPr>
        <p:spPr>
          <a:xfrm>
            <a:off x="6611211" y="2435017"/>
            <a:ext cx="2387400" cy="2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611211" y="2803348"/>
            <a:ext cx="2387400" cy="6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созревают плоды и семена. Листья у многих деревьев меняют цвет и опадают, а животные готовятся к холоду: ищут укрытия, запасы или тёплую шерсть.
</a:t>
            </a:r>
            <a:endParaRPr lang="en-US" sz="973" dirty="0"/>
          </a:p>
        </p:txBody>
      </p:sp>
      <p:sp>
        <p:nvSpPr>
          <p:cNvPr id="16" name="Text 7"/>
          <p:cNvSpPr txBox="1"/>
          <p:nvPr/>
        </p:nvSpPr>
        <p:spPr>
          <a:xfrm>
            <a:off x="3658651" y="3395114"/>
            <a:ext cx="2387400" cy="2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3658651" y="3763444"/>
            <a:ext cx="2387400" cy="6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многие растения отдыхают, а животные живут тише и осторожнее. Одни впадают в спячку, другие меняют поведение, переносят холод или перебираются в более тёплые места.
</a:t>
            </a:r>
            <a:endParaRPr lang="en-US" sz="973" dirty="0"/>
          </a:p>
        </p:txBody>
      </p:sp>
      <p:sp>
        <p:nvSpPr>
          <p:cNvPr id="18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717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1755" y="1226859"/>
            <a:ext cx="2559300" cy="19244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910717" y="3624755"/>
            <a:ext cx="25488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Лягушка умеет жить и в воде, и на суше, поэтому ей нужны разные условия. Сначала она растёт как головастик, а потом становится взрослой лягушкой. Такой путь показывает, как природа умеет удивлять и мудро приспосабливать живых существ.
</a:t>
            </a:r>
            <a:endParaRPr lang="en-US" sz="984" dirty="0"/>
          </a:p>
        </p:txBody>
      </p:sp>
      <p:sp>
        <p:nvSpPr>
          <p:cNvPr id="8" name="Text 1"/>
          <p:cNvSpPr txBox="1"/>
          <p:nvPr/>
        </p:nvSpPr>
        <p:spPr>
          <a:xfrm>
            <a:off x="1910717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лягушка живёт сразу в двух мирах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671756" y="3624755"/>
            <a:ext cx="25488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 запасает воду в толстом стебле и долго не боится засухи. Верблюд тоже хорошо приспособлен к жаркой пустыне и может обходиться без воды дольше многих других животных. У каждого из них есть свои полезные «хитрости» для жизни в трудных местах.
</a:t>
            </a:r>
            <a:endParaRPr lang="en-US" sz="984" dirty="0"/>
          </a:p>
        </p:txBody>
      </p:sp>
      <p:sp>
        <p:nvSpPr>
          <p:cNvPr id="10" name="Text 3"/>
          <p:cNvSpPr txBox="1"/>
          <p:nvPr/>
        </p:nvSpPr>
        <p:spPr>
          <a:xfrm>
            <a:off x="4671756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Секреты кактуса и верблюда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примеры из жизни природы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9721" y="1095725"/>
            <a:ext cx="2752407" cy="32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бережного поведения в природе
</a:t>
            </a:r>
            <a:endParaRPr lang="en-US" sz="2700" dirty="0"/>
          </a:p>
        </p:txBody>
      </p:sp>
      <p:sp>
        <p:nvSpPr>
          <p:cNvPr id="14" name="Text 2"/>
          <p:cNvSpPr txBox="1"/>
          <p:nvPr/>
        </p:nvSpPr>
        <p:spPr>
          <a:xfrm>
            <a:off x="732225" y="1613275"/>
            <a:ext cx="2228400" cy="6488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ломать ветки, рвать редкие цветы и срывать всё подряд. Растения живые, и им нужно время, чтобы расти, цвести и радовать всех вокруг.
</a:t>
            </a:r>
            <a:endParaRPr lang="en-US" sz="800" dirty="0"/>
          </a:p>
        </p:txBody>
      </p:sp>
      <p:sp>
        <p:nvSpPr>
          <p:cNvPr id="15" name="Text 3"/>
          <p:cNvSpPr txBox="1"/>
          <p:nvPr/>
        </p:nvSpPr>
        <p:spPr>
          <a:xfrm>
            <a:off x="1069211" y="1295587"/>
            <a:ext cx="1857300" cy="293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ломать растения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732225" y="2892159"/>
            <a:ext cx="2228400" cy="6488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Бумажки, бутылки и другой мусор делают лес, парк и берег грязными и опасными. Чистое место помогает растениям и животным жить спокойно и безопасно.
</a:t>
            </a:r>
            <a:endParaRPr lang="en-US" sz="800" dirty="0"/>
          </a:p>
        </p:txBody>
      </p:sp>
      <p:sp>
        <p:nvSpPr>
          <p:cNvPr id="17" name="Text 5"/>
          <p:cNvSpPr txBox="1"/>
          <p:nvPr/>
        </p:nvSpPr>
        <p:spPr>
          <a:xfrm>
            <a:off x="1069211" y="2574471"/>
            <a:ext cx="1857300" cy="293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мусорить
</a:t>
            </a:r>
            <a:endParaRPr lang="en-US" sz="1000" dirty="0"/>
          </a:p>
        </p:txBody>
      </p:sp>
      <p:sp>
        <p:nvSpPr>
          <p:cNvPr id="18" name="Text 6"/>
          <p:cNvSpPr txBox="1"/>
          <p:nvPr/>
        </p:nvSpPr>
        <p:spPr>
          <a:xfrm>
            <a:off x="3344175" y="1613275"/>
            <a:ext cx="2228400" cy="6488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следует пугать зверей, трогать их детёнышей и разорять гнёзда. Испуганным животным трудно искать пищу, укрытие и заботиться о потомстве.
</a:t>
            </a:r>
            <a:endParaRPr lang="en-US" sz="800" dirty="0"/>
          </a:p>
        </p:txBody>
      </p:sp>
      <p:sp>
        <p:nvSpPr>
          <p:cNvPr id="19" name="Text 7"/>
          <p:cNvSpPr txBox="1"/>
          <p:nvPr/>
        </p:nvSpPr>
        <p:spPr>
          <a:xfrm>
            <a:off x="3681161" y="1295587"/>
            <a:ext cx="1857300" cy="293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тревожить животных
</a:t>
            </a:r>
            <a:endParaRPr lang="en-US" sz="1000" dirty="0"/>
          </a:p>
        </p:txBody>
      </p:sp>
      <p:sp>
        <p:nvSpPr>
          <p:cNvPr id="20" name="Text 8"/>
          <p:cNvSpPr txBox="1"/>
          <p:nvPr/>
        </p:nvSpPr>
        <p:spPr>
          <a:xfrm>
            <a:off x="3344175" y="2892159"/>
            <a:ext cx="2228400" cy="6488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растения могут быть ядовитыми или редкими. Лучше любоваться ими со стороны и не срывать без нужды, чтобы не навредить природе и себе.
</a:t>
            </a:r>
            <a:endParaRPr lang="en-US" sz="800" dirty="0"/>
          </a:p>
        </p:txBody>
      </p:sp>
      <p:sp>
        <p:nvSpPr>
          <p:cNvPr id="21" name="Text 9"/>
          <p:cNvSpPr txBox="1"/>
          <p:nvPr/>
        </p:nvSpPr>
        <p:spPr>
          <a:xfrm>
            <a:off x="3681161" y="2574471"/>
            <a:ext cx="1857300" cy="293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трогать незнакомые растения
</a:t>
            </a:r>
            <a:endParaRPr lang="en-US" sz="1000" dirty="0"/>
          </a:p>
        </p:txBody>
      </p:sp>
      <p:sp>
        <p:nvSpPr>
          <p:cNvPr id="22" name="Text 10"/>
          <p:cNvSpPr txBox="1"/>
          <p:nvPr/>
        </p:nvSpPr>
        <p:spPr>
          <a:xfrm>
            <a:off x="971900" y="3958025"/>
            <a:ext cx="4550637" cy="321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аккуратно ведём себя в природе, она остаётся красивой и здоровой. Тогда и растениям, и животным легче жить рядом с человеком.
</a:t>
            </a:r>
            <a:endParaRPr lang="en-US" sz="800" dirty="0"/>
          </a:p>
        </p:txBody>
      </p:sp>
      <p:sp>
        <p:nvSpPr>
          <p:cNvPr id="23" name="Text 11"/>
          <p:cNvSpPr txBox="1"/>
          <p:nvPr/>
        </p:nvSpPr>
        <p:spPr>
          <a:xfrm>
            <a:off x="971900" y="3800550"/>
            <a:ext cx="4550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общий дом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575" y="1329931"/>
            <a:ext cx="3495000" cy="28396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 жизни, росте и развитии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4802625" y="1428600"/>
            <a:ext cx="3732300" cy="4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Свет, вода, воздух, тепло, пища и безопасность нужны всем живым организмам. Без этих условий растения и животные не могут нормально расти и развиваться.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4802625" y="1242900"/>
            <a:ext cx="3577200" cy="1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Живым нужны условия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802625" y="3854150"/>
            <a:ext cx="3732300" cy="4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Одним живым существам нравится вода, другим — сухие места, третьим — тень или тепло. Подходящие условия помогают им быть крепкими, здоровыми и активными.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4802625" y="3668450"/>
            <a:ext cx="3577200" cy="1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вида свои нужды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4802625" y="3045633"/>
            <a:ext cx="3732300" cy="4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животные сначала появляются маленькими или вылупляются из яйца. Потом они растут, учатся двигаться, добывать пищу и защищаться от опасности.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4802625" y="2859933"/>
            <a:ext cx="3577200" cy="1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взрослеют постепенно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4802625" y="2237117"/>
            <a:ext cx="3732300" cy="4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растения путь начинается с семени, а затем появляются корешок, стебель, листья, цветок и новые семена. Так продолжается круг жизни.
</a:t>
            </a:r>
            <a:endParaRPr lang="en-US" sz="800" dirty="0"/>
          </a:p>
        </p:txBody>
      </p:sp>
      <p:sp>
        <p:nvSpPr>
          <p:cNvPr id="20" name="Text 9"/>
          <p:cNvSpPr txBox="1"/>
          <p:nvPr/>
        </p:nvSpPr>
        <p:spPr>
          <a:xfrm>
            <a:off x="4802625" y="2051417"/>
            <a:ext cx="3577200" cy="1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начинают с семени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Бережём условия жизни — бережём всё живое
</a:t>
            </a:r>
            <a:endParaRPr lang="en-US" sz="2609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мы сохраняем свет, воду, чистоту и безопасность, растения и животные растут лучше. Забота о природе делает мир вокруг нас живым, красивым и добрым.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2026-05-25T20:38:42Z</dcterms:created>
  <dcterms:modified xsi:type="dcterms:W3CDTF">2026-05-25T20:38:42Z</dcterms:modified>
</cp:coreProperties>
</file>