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СССР: от эпохи реформ к застою — ключевые вопросы и направления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СССР в период реформ и последующего застоя: ключевые изменения и вызовы.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переход от либерализации к застою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Сталина в 1953 году началась эпоха реформ под руководством Хрущёва, направленная на десталинизацию и улучшение жизни. К концу 1960-х насчитывается переход к стагнации, сопровождающейся противоречиями между официальными лозунгами и реальностью.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Хрущёва: направления и результаты
</a:t>
            </a:r>
            <a:endParaRPr lang="en-US" sz="2815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территориальных советов народного хозяйства дало предприятиям больше самостоятельности, что должно было повысить гибкость экономики, но встречало сопротивление внутри бюрократии.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децентрализация — введение совнархозов
</a:t>
            </a:r>
            <a:endParaRPr lang="en-US" sz="1196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целинных земель расширило посевные площади на 36 млн гектаров, а жилищное строительство обеспечило население 2,2 млрд кв. метров жилья, улучшая условия жизни миллионов советских граждан.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сельскохозяйственные проекты и жилищное строительство
</a:t>
            </a:r>
            <a:endParaRPr lang="en-US" sz="1184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Хрущёв активно боролся с культом личности Сталина, реабилитируя более 1,5 миллионов человека, что стало важным шагом в изменении политического климата и восстановлении доверия общества.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Десталинизация и реабилитация жертв репрессий
</a:t>
            </a:r>
            <a:endParaRPr lang="en-US" sz="126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лидеров и политическая консолидация в СССР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1964 году Хрущёв был отстранён, что подкрепило роль партийной верхушки и дало старт эпохе Брежнева — времени коллективного руководства.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ключевых фигур заняли Брежнев, Косыгин, Подгорный и Суслов, что обеспечило стабильность управления и снизило риск радикальных перемен.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консерватизма внутри КПСС постепенно привёл к ослаблению реформ и укреплению статус-кво в политике и экономике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Социально-экономический курс 1970-х: приоритеты и последствия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на стабильность сопровождался акцентом на тяжёлую промышленность, формируя почти 60% ВВП, что ограничивало развитие потребительского сектора.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социальной инфраструктуры включало строительство медицинских и образовательных учреждений, способствуя улучшению качества жизни населения.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инвестиции в военно-промышленный комплекс существенно выросли, усиливая оборонную мощь Советского Союза.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консервация плановых моделей замедляла технологический прогресс и снижала общую эффективность экономического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Идеология, пропаганда и массовое сознание в СССР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культуру личности Брежнева и массовые организации, такие как комсомол и пионеры, формировалось массовое сознание, поддерживавшее идею советского превосходства, несмотря на скрытые социальные проблемы.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 формирование патриотизма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КПСС удерживала монополию на власть, ужесточила контроль СМИ и запрещала альтернативные идеологии, что усиливало политическое давление и ограничивало свободу выражения.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монополия государства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периода: структура и динамика роста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ежегодник СССР, 1981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экономики составляла тяжёлая промышленность превысившая 50% ВВП, с растущей добычей нефти и замедляющимся к концу 1970-х экономическим ростом.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темпов роста с 6,6% в 1960-х до 2,7% в конце 1970-х указывает на начало экономической стагнации.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6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Косыгина: попытка модернизации советской экономики
</a:t>
            </a:r>
            <a:endParaRPr lang="en-US" sz="2906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вводили элементы хозрасчёта и усиливали самостоятельность предприятий с переходом на бригадный и сдельный труд, повышая эффективность производства и качество товаров.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внутреннее сопротивление, страх потерять контроль и возврат к централизации в начале 1970-х ограничили масштаб и длительность позитивных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реформы: образование, медицина, жильё
</a:t>
            </a:r>
            <a:endParaRPr lang="en-US" sz="2394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Бесплатное среднее и высшее образование сделали обучение доступным для миллионов. К 1970-м появился широкий спектр профессиональных и технических специальностей, способствуя развитию квалифицированных кадров.
</a:t>
            </a:r>
            <a:endParaRPr lang="en-US" sz="1127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образование и его доступность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система медицинского страхования, увеличено число больниц и врачей. Профсоюзы получили роль в распределении жилья и организации санаториев, расширяя социальные гарантии.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здравоохранения и соцподдержки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«хрущёвок» и «брежневок» обеспечило значительную часть населения новыми квартирами, уменьшив острую нехватку жилья и улучшив качество городской жизни.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Жилищное строительство и улучшение условий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достижения и противоречия периода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1960-х промышленное производство удвоилось, тяжёлая индустрия активно развивалась, а Обнинская АЭС стала первой в мире атомной электростанцией.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достиг лидирующих позиций в добыче нефти к 1970 году, что способствовало укреплению экономики и глобальному влиянию страны.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снижение темпов роста, дефицит товаров и слабое развитие лёгкой промышленности негативно сказывались на общем уровне жизни и экономической устойчивости.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Внешнеполитический курс: между разрядкой и конфронтацией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руководства Брежнева внешняя политика СССР была направлена на уменьшение международной напряжённости, что выразилось в подписании важных соглашений, таких как ОСВ-1 и Хельсинкский акт 1975 года.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активно укреплял своё влияние в социалистическом лагере, оказывая политическую и военную поддержку дружественным странам и движениям по всему миру.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1970-х годов отношения с Западом ухудшились на фоне растущей конфронтации, включавшей идеологические и военные противостояния.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войск в Афганистан в 1979 году обозначил новую фазу международного напряжения, сопровождавшуюся увеличением военных расходов и дипломатическим охлаждением с США.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образование и инновации: прогресс и ограничения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продолжал развивать космическую программу с пилотируемыми полётами и автоматическими станциями к Луне и Венере. Это укрепило мировое лидерство страны в освоении космоса.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и космическая программа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1970-х число студентов превысило 8 миллионов. Однако идеологический контроль ограничивал развитие генетики и кибернетики, а финансирование инноваций к концу десятилетия снижалось.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научные ограничения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 урбанизация: динамика и новые черты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СССР к 1980 году достигло 262 миллионов человек, при этом наблюдалось снижение рождаемости в европейской части и заметное старение трудовых ресурсов.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характеризовалась масштабным строительством типовых микрорайонов и ростом новых индустриальных центров, таких как Тольятти с заводом КамАЗ, что меняло облик городов и стиль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Бюрократия и управленческий кризис в период застоя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управленческого аппарата резко выросла, что привело к усилению формализма и бюрократической волоките, снижающим эффективность управления государством.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того времени зачастую были фиктивными, а контроль за их исполнением ослабевал, что усугубляло кризис руководства и тормозило развитие.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сосредоточилась в руках старшей партийной элиты, что усилило управленческую инерцию, вызвало недоверие общества и препятствовало реформам.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цензура и альтернативные движения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идеология определяла основные направления развития культуры, сопровождаясь жёстким контролем и цензурой в литературе, искусстве и кино.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Диссиденты, включая Сахарова и Солженицына, подвергались преследованиям, несмотря на всё более активное появление неофициальных течений в рок-клубах и театре абсурда.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самиздата и рост запрещённых произведений указывали на расширение нелегального культурного поля и рост недовольства творческой интеллигенции.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сохранялись устойчивые традиции массовой культуры и спортивного воспитания, играющие значимую роль в общественной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политика и уровень жизни: достижения и проблемы
</a:t>
            </a:r>
            <a:endParaRPr lang="en-US" sz="2443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годы застоя существенно увеличилось число медицинских работников и мест в больницах, было обеспечено бесплатное высшее образование. Профсоюзы расширяли социальные гарантии и поддерживали трудящихся через систему социальных льгот.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социальной инфраструктуры и образования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развитие социальных программ, сохранялись хронические дефициты товаров и очереди на жильё. Распределение благ было неравномерным, а личная инициатива и частное предпринимательство оставались строго ограничены.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недостатки и ограничения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Парадоксы и противоречия зрелого социализма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застоя характеризовался политической стабильностью и инертностью экономической политики с отсутствием радикальных реформ, что приводило к расхождению между идеологическими заявлениями и реальной ситуацией.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Сохранялся высокий уровень занятости и социальные гарантии, но одновременно замедлялись темпы развития и инноваций, что снижало динамику общества.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Происходил рост противоречий между отраслями экономики и потребностями населения, что усиливало социальное напряжение и тормозило прогресс.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надвигающегося общественного и экономического кризиса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1980-х внешний долг СССР вырос с 4 до 30 миллиардов долларов, создавая серьёзную финансовую нагрузку на экономику страны.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Производительность труда практически не увеличивалась — рост не превышал 1% в год, что указывало на глубокие структурные проблемы в экономике.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бюджета и ухудшение снабжения продовольствием и товарами первой необходимости способствовали росту социального недовольства и пессимизма в обществе.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1980 году прошли первые значительные забастовки шахтёров в Кузбассе, ставшие своего рода предупредительным сигналом масштабного кризиса.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застоя и переход к перестройке: исторические предпосылки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застоя создала условия для возникновения необходимости реформ — таких как гласность, ускорение и демократия, которые стали основой перестройки.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 партийной элите резко снизилось, что обострило потребность в кардинальных изменениях и подорвало устои советской идеологии.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и идеологические сдвиги периода заложили фундамент новых общественных ценностей, формирующих поколения 1980–1990-х годов.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уроки эпохи реформ и застоя в СССР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масштабных реформ к периоду застоя продемонстрировал сложность баланса между стабильностью и развитием, открыв важные уроки о границах центрального планирования и необходимости социальных преобразований.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2026-05-10T22:32:33Z</dcterms:created>
  <dcterms:modified xsi:type="dcterms:W3CDTF">2026-05-10T22:32:33Z</dcterms:modified>
</cp:coreProperties>
</file>