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375" y="177425"/>
            <a:ext cx="5731500" cy="22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Мономах: князь и автор «Поучения детям»
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1753225" y="3753600"/>
            <a:ext cx="7206300" cy="11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Мономах — великий князь и автор нравственного наставления о долге правителя.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XI–XII веках литература Древней Руси тесно связана с государством и религией. Многие тексты учили жить честно и ответственно. «Поучение детям» — не выдуманная история, а наставление о достойной жизни правителя.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имя Мономаха важно на уроке литературы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75937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1668" y="1275937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75" y="3210196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прозвища «Мономах»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был сыном князя Всеволода Ярославича и имел родственные связи по материнской линии с византийской императорской семьёй. Такой фон укреплял представление о высоком статусе правителя.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Византией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Прозвище «Мономах» подчёркивало высокий род и усиливало авторитет князя. В обществе, где власть понимали как часть традиции, важны были и происхождение, и признание элит.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Прозвище как знак статуса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древнерусской культуры происхождение правителя имело практическое значение: власть воспринималась как часть общего устройства. Династическая преемственность помогала сохранять устойчивость внутри страны.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как порядок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767" y="1576525"/>
            <a:ext cx="3715466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деятельности Владимира Мономаха
</a:t>
            </a:r>
            <a:endParaRPr lang="en-US" sz="2425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хронология ключевых событий: от рождения до киевского правления и его значения для литературного наследия.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Мономаха важны и государственные шаги, и слово. Его опыт отражён в «Поучении детям», поэтому литературное наследие становится частью исторического образа.
</a:t>
            </a:r>
            <a:endParaRPr lang="en-US" sz="1034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Хронологические сведения о Владимире Мономахе (1053–1125), Любечский съезд 1097 года и киевское правление 1113–1125 годов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Мономаха к исторической и литературной известности
</a:t>
            </a:r>
            <a:endParaRPr lang="en-US" sz="2384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этапов жизни и деятельности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князя в летописях и исторической памяти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как деятельный правитель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показывают Владимира Мономаха энергичным и смелым: он принимает решения, ведёт людей и стремится к порядку. В этом образе заметны и воинская сила, и умение управлять.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истории и книжности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Мономаха легко представить через детали: князя в доспехах, дружину, древнерусский город и рукописную книгу. Такие элементы помогают увидеть, что его образ относится и к истории, и к литературе.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Владимира Мономаха против половцев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наиболее известных походов: 1093, 1095, 1103, 1107, 1111 (по перечню в учебных материалах/конспекте)
</a:t>
            </a:r>
            <a:endParaRPr lang="en-US" sz="705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запомнившимся стал поход 1111 года: он завершился победой объединённых русских князей и укрепил безопасность Руси.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походов показывает, что степная угроза не исчезла быстро. Рост военного авторитета Мономаха связан с умением организовывать совместные действия.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Любечский съезд 1097 года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съезде князей в Любече было принято правило «Каждый да держит отчину свою». Смысл решения — закрепить владения и уменьшить споры между родственниками.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мера должна была ослабить княжеские усобицы, которые отвлекали силы от главной задачи — защита земли. Когда распри меньше, страна устойчивее.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Мономах поддерживал согласие между князьями, потому что распри ослабляли Русь. Миротворческая позиция помогала готовить оборону и сохранять порядок.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Киевское восстание 1113 года и приглашение Мономаха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князя Святополка II в Киеве начались волнения: город был напряжён из-за долгов и недовольства действиями ростовщиков. Горожане требовали перемен и более справедливого порядка.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Киевляне пригласили Владимира Мономаха, потому что его авторитет был уже известен и воспринимался как способ восстановить спокойствие. Он считался человеком, который может управлять сложной ситуацией.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приглашение показало, что личное доверие к правителю в Древней Руси имело реальное значение. В трудный момент не только законы, но и репутация становились опорой власти.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связано с тем, как Мономах умел соединять политические решения с заботой о людях. Поэтому приглашение воспринималось как шанс снизить конфликты в столице.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961" y="1340425"/>
            <a:ext cx="2868079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Владимира Мономаха: что он изменил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об «Уставе Владимира Мономаха» как части норм, связанных с «Русской Правдой»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социальные проблемы решались через правовые меры и почему это было важно.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«Устав Владимира Мономаха» стал шагом к более справедливым отношениям в обществе. Он показывает, что князь заботился не только о власти, но и о правосудии. 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 — главная дорога и «витрина»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 связывал Киев с другими землями и делал город оживлённым: сюда привозили товары, новости и людей. Когда в столице царил порядок, торговля работала увереннее. Поэтому река воспринималась не только как природный путь, но и как основа городского благополучия.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Софийский собор как центр культуры и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Софийский собор служил местом молитвы и символом величия государства. Вокруг него сосредоточивалась книжная и образованная жизнь, сюда приносили важные церковные и общественные смыслы. Для понимания эпохи важно, что вера и образование в Киеве поддерживали друг друга.
</a:t>
            </a:r>
            <a:endParaRPr lang="en-US" sz="975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торг и ремесло: жизнь, слышная каждому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городском торге сходились купцы, мастера и покупатели: обмен товарами превращался в повседневную работу. Ремесло давало вещи для дома, войны и праздников, а торговля помогала городу расти. Так складывалась атмосфера столицы Руси XII века.
</a:t>
            </a:r>
            <a:endParaRPr lang="en-US" sz="93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при Владимире Мономахе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укрепляло авторитет Владимира Мономаха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доли по пяти составляющим из содержания слайда; точные исторические проценты не приводятся.
</a:t>
            </a:r>
            <a:endParaRPr lang="en-US" sz="686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авторитет усиливали победы и установление порядка, а «Поучение детям» закрепляло нравственный образ князя в памяти поколений.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баланс силы и морали: политическая польза дополнялась человеческими качествами, поэтому имя Мономаха держалось и в истории, и в литературе.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«Поучение детям» как памятник древнерусской литературы
</a:t>
            </a:r>
            <a:endParaRPr lang="en-US" sz="2473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создан как обращение Владимира Мономаха к детям и потомкам, где личный опыт помогает говорить о главном. Он учит не по отвлечённым правилам, а «из жизни».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«Поучении» соединяются воспоминания, нравственные советы и размышления о княжеском долге. Поэтому произведение читается как одновременно исповедь и руководство.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занимают труд, честность и милосердие: добрый поступок здесь связан с ответственностью перед людьми. Мономах показывает, что достоинство проявляется в повседневных делах.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подчёркивает уважение к людям и ответственность за поступки. Для учащихся это важно тем, что нравственные требования оказываются понятными и близкими.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власти как служения в «Поучении детям»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главных нравственных смыслов из текста (Бог и совесть → честная жизнь → труд → забота о людях → суд → защита слабых → ответственность).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56" y="149325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2563" y="1493250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500" y="3299055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9075" y="3292425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советы даёт Мономах в своём «Поучении»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Мономах учит относиться к людям уважительно и помогать тем, кто нуждается. Щедрость в его понимании — не напоказ, а проявление совести и ответственности.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 и милосердие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звучит мысль: трудности не отменяют обязанностей. Терпение помогает держать правильный курс и не превращать споры в жестокость.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умение выдерживать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связывает порядочность с поступками: сказанное должно подтверждаться делом. Такой подход помогает сохранять доверие в семье и в обществе.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держать слово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 разрушает дело, ложь подрывает доверие, жестокость делает человека опасным. Мономах предлагает выбирать действия, которые улучшают жизнь вокруг.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Осуждение лени, лжи и жестокости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деятельности Владимира Мономаха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из содержания слайда; числовые значения носят иллюстративный характер (точные данные не указаны).
</a:t>
            </a:r>
            <a:endParaRPr lang="en-US" sz="66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внешней защиты, Мономах стремился к упорядочению жизни в Киеве и поддерживал согласие среди князей.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приоритеты: военная сила давала безопасность, а политика, мир и «Поучение» укрепляли устойчивость государства.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Владимира Мономаха помнят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считают правителем, который объединял князей и укреплял порядок. Внутреннее единство помогало Руси легче отвечать на опасности со стороны степи.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Мономах запомнился как защитник Руси: он стремился остановить внешнюю угрозу и сделать жизнь людей более безопасной. В истории это связывают прежде всего с победами и организованной обороной.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причина памяти — нравственный текст, где видны взгляды князя на честь, долг, труд и ответственность. Поэтому он остаётся важной фигурой не только политики, но и культуры.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Мономаха в культуре и символах власти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Владимира Мономаха стало символом мудрого и сильного правителя, который умеет заботиться о порядке. В культуре его образ поддерживают вещи и знаки власти, знакомые многим по книгам и школьным урокам.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Мономахом связывают шлем Мономаха, княжеский трон, летописные сюжеты и образы древнего Киева. Эти символы показывают, что он воспринимается не только как персонаж истории, но и как часть культурной памяти Руси.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06" y="1576525"/>
            <a:ext cx="1984589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которые нужно запомнить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и произведения, связывающие Владимира Мономаха с историей власти и с литературой нравственного наставления.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фактов показывает две опоры образа князя: управление через закон и влияние через текст, который передаёт нравственные ценности потомкам.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изложенному outline (слайд 19).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Мономах остался в памяти как князь, который защищал Русь, стремился к единству и заботился о справедливости. Его «Поучение детям» учит трудолюбию, честности, милосердию и долгу.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Мономах: сила государства и сила слова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2026-05-15T05:24:56Z</dcterms:created>
  <dcterms:modified xsi:type="dcterms:W3CDTF">2026-05-15T05:24:56Z</dcterms:modified>
</cp:coreProperties>
</file>