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Океании: острова, океаны и уникальные природные миры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от пустынь Австралии до коралловых рифов и тропических лесов.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на 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лежит между Азией, Австралией и Америкой. Долгая изоляция островов сделала её природу особенно непохожей на другие регионы: здесь соседствуют редкие виды, морское влияние и резкие контрасты климата.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строение региона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материковые участки, крупные острова и цепочки мелких островов. Такое строение делает регион очень разнообразным по рельефу, условиям жизни и природным зонам.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 — второй по величине остров мира после Гренландии. Здесь сочетаются высокие горы, влажные леса и труднодоступные районы, где сохранилось много редких видов.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острова обычно низкие, плоские и уязвимые к штормам и подъёму уровня моря. Их поверхность часто сложена из известковых отложений, а почвы бедны влагой.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выше и рельефнее: на них чаще встречаются горы, склоны и более плодородные почвы. Поэтому растительность здесь обычно богаче, чем на коралловых островах.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самый сухой обитаемый материк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занимают пустыни и полупустыни. Здесь преобладают красноватые пески, редкие кустарники и сухие русла рек, которые наполняются водой лишь после дождей.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засушливый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материка получает мало осадков, поэтому вода — главный природный ресурс. Засуха сильно влияет и на растения, и на расселение людей, и на хозяйственную деятельность.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влажные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климат мягче и влажнее, чем в центре. Поэтому на побережьях встречаются леса, саванны и более густая растительность, особенно там, где проходят дождевые воздушные массы.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материке можно увидеть почти противоположные природные условия: сухие равнины в центре и зелёные прибрежные зоны. Именно этот контраст делает Австралию особенно необычной.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Океании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 жарких островов до прохладных южных районов. На распределение особенно влияют широта, океан и господствующие ветры.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тропические и сухие районы, поэтому вода и сезонность осадков играют ключевую роль для природы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климатическим поясам Океании; доли на диаграмме условные, для наглядности
</a:t>
            </a:r>
            <a:endParaRPr lang="en-US" sz="8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океанические течения смягчают климат побережий и островов, уменьшая резкие перепады температуры.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и влага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приносят влажный воздух, поэтому наветренные склоны получают больше осадков, чем подветренные.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циклоны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часто возникают циклоны и сильные штормы, способные менять берега и нарушать жизнь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сухие сезоны и во время засух особенно страдают сельское хозяйство, пресная вода и природные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влияет на погоду и жизнь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природных зон Океании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осадки, растительность и животный мир в разных частях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региона резко различаются: от влажных лесов до сухих пустынь, а островные территории часто имеют особые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Океании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всегда слышна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тропический лес Новой Гвинеи кажется почти бесконечным: высокие деревья смыкают кроны, а в тени растут папоротники и орхидеи. Постоянное тепло и влага создают условия для богатой жизни на разных уровнях леса.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трудно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ярких обитателей леса — райские птицы. Их окраска и необычное поведение помогают им выделяться в густой зелени. Многие виды встречаются только здесь, поэтому леса Новой Гвинеи особенно ценны для науки и охраны природы.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скрытого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деревьях живут древесные кенгуру, а в почве, листьях и коре — множество насекомых и других мелких животных. Этот лес устроен как сложная система, где каждое существо связано с другими и зависит от влажной среды.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Новой Гвинеи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коралловые атоллы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превращение вулканического острова в атолл.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2300 км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тянется вдоль северо-восточного побережья Австралии.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огромная протяжённость делает риф важным убежищем для множества морских видов и естественной защитой берегов от волн.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Great Barrier Reef Marine Park Authority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Океании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и материковых массивов сделала многие виды Океании особенно редкими и неповторимыми.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территория была изолирована, тем выше вероятность появления эндемиков и их сохранения в пределах одного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биогеографии Океании по школьным географическим обзорам; данные показаны как условная шкала, отражающая относительную степень эндемизма.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2652" y="1965637"/>
            <a:ext cx="234932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 другие сумчатые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коалы и вомбаты приспособились к жизни в сухих редколесьях и эвкалиптовых лесах Австралии. Их образ жизни связан с экономией воды, поиском редкой пищи и передвижением по большим открытым пространствам.
</a:t>
            </a:r>
            <a:endParaRPr lang="en-US" sz="926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Киви, казуары и райские птицы — яркие примеры островной фауны Океании. Многие из них плохо летают или совсем не летают, потому что долгое время жили без крупных наземных хищников.
</a:t>
            </a:r>
            <a:endParaRPr lang="en-US" sz="1063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лесу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Ехидны, древесные кенгуру и множество насекомых связаны с влажными тропическими лесами Новой Гвинеи. Они используют деревья как укрытие, источник пищи и безопасный путь передвижения между ярусами леса.
</a:t>
            </a:r>
            <a:endParaRPr lang="en-US" sz="975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побережий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черепахи, морские птицы и прибрежные животные зависят от чистой воды, песчаных пляжей и рифов. Для них особенно важны места, где можно кормиться, отдыхать и откладывать яйца.
</a:t>
            </a:r>
            <a:endParaRPr lang="en-US" sz="1012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эндемичные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Океании животные встречаются только на одной территории или на нескольких соседних островах. Такая узкая распространённость делает их уязвимыми к пожарам, хищникам и изменению среды.
</a:t>
            </a:r>
            <a:endParaRPr lang="en-US" sz="939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89" y="1835776"/>
            <a:ext cx="413554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природным экосистемам Океании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проявляется каждая угроза и к чему она приводит. Для островов особенно опасны инвазивные виды и потепление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по-разному проявляются в материковой и островной частях региона, но для всех экосистем критичны утрата местообитаний и нарушение природного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природных угрозах Океании из географических и экологических обзоров.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коренных народов в охране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пользование ресурсами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учитывали сезонность, миграции животных и состояние водоёмов. Такой подход помогал не истощать запасы и оставлял природе время на восстановление.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использование огня применяли для обновления растительности и снижения риска крупных пожаров. Это позволяло поддерживать ландшафты, важные для людей и животных.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местам силы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горы, водоёмы и участки побережий охранялись традициями. Благодаря этому многие ценные природные территории сохранялись дольше и лучше, чем при бесконтрольном использовании.
</a:t>
            </a:r>
            <a:endParaRPr lang="en-US" sz="1136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традиционный опыт помогает учёным и природоохранным службам лучше понимать местные экосистемы. Он полезен при охране лесов, прибрежных зон и редких видов.
</a:t>
            </a:r>
            <a:endParaRPr lang="en-US" sz="11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уникальная природа приводит к охране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 уязвимой экосистемы к мерам защиты и восстановлению.
</a:t>
            </a:r>
            <a:endParaRPr lang="en-US" sz="22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Какаду: болота, реки и птицы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 — один из самых известных природных парков Австралии. Здесь соседствуют влажные равнины, реки, скалы и богатый мир птиц, а многие участки ландшафта меняются вместе с сезонами дождей и засух.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Улуру-Ката Тьюта: красные скалы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район знаменит огромными скальными массивами и пустынными пейзажами. Красные камни, редкая растительность и открытое небо создают запоминающийся образ центральной Австралии, где природа выглядит особенно суровой и величественной.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Тонгариро: вулканы и высокогорье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Новой Зеландии охраняются вулканические вершины, озёра и горные тропы. В этом ландшафте особенно заметно, как сила недр Земли и влажный климат вместе создают необычную природу.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охраняемые территории Океании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кораллы уязвимы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особенно чувствительны к изменениям среды, потому что живут в узком диапазоне температуры и чистоты воды.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 — главный риск, а остальные факторы усиливают его и ускоряют разрушение рифов.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факторах обесцвечивания кораллов из природоохранных и научно-популярных источников.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природные ресурсы бережно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маленьких островах пресная вода быстро расходуется, поэтому важны аккуратное потребление, сбор дождевой воды и защита источников от загрязнения. Это помогает сохранить запас для людей и природы.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кислород и среду для животных. Восстановление лесных участков и ограничение вырубки особенно важны там, где почвы тонкие, а природные сообщества легко нарушаются.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вылов рыбы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 — важный ресурс для питания и жизни местных сообществ. Если ловить её без ограничений, популяции не успевают восстанавливаться, а морские экосистемы теряют устойчивость.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энергия помогают уменьшить зависимость от топлива, а защита берегов снижает загрязнение. Чистая прибрежная зона сохраняет рифы, пляжи и места размножения морских животных.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 островная Океания: в чём различия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природа Австралии и островных районов Океании по основным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 островная части региона отличаются по условиям жизни, а значит, требуют разных мер охраны и природопользования.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географические сведения об Австралии и островах Океании из школьных и энциклопедических материалов.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мир, который легко потерять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поражает сочетанием пустынь, рифов, вулканов и влажных лесов. Но именно её хрупкость делает охрану природы особенно важной: без неё исчезнут редкие виды и уникальные ландшафты.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2026-05-29T14:28:20Z</dcterms:created>
  <dcterms:modified xsi:type="dcterms:W3CDTF">2026-05-29T14:28:20Z</dcterms:modified>
</cp:coreProperties>
</file>