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5525" y="179972"/>
            <a:ext cx="54564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электронное письмо о поездке на один день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6396350" y="4798800"/>
            <a:ext cx="2578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25525" y="1837450"/>
            <a:ext cx="40818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написать понятное email о day trip: структура, лексика и живые детали.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421" y="914025"/>
            <a:ext cx="3704408" cy="36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писать о day trip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email-письмо часто проверяет письменную речь на уроках английского. Тема day trip помогает тренировать Past Simple, временные маркеры и повседневную лексику в понятном для школьника формате.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письма в школьном формате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начинается с вежливого обращения: Dear + имя. Эта часть сразу задаёт адресата и делает текст похожим на настоящее личное электронное сообщение.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вступлении коротко сообщают, зачем пишут, и называют тему письма. Здесь удобно сразу упомянуть поездку, чтобы читатель понял, о чём пойдёт речь дальше.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главной части достаточно 3–4 фактов: куда ездили, как добирались, что делали и что особенно запомнилось. Так письмо остаётся ясным и не перегруженным.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обычно ставят вопрос адресату и прощальную фразу. Это помогает сохранить дружеский тон и завершить письмо в правильном школьном формате.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843288"/>
            <a:ext cx="3563700" cy="1456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начала и завершения письма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готовые фразы помогают быстро собрать личное email-письмо в правильной форме.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использовать такие шаблоны, письмо получается коротким, логичным и сразу соответствует требуемой структуре.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формат личного электронного письма по английскому языку
</a:t>
            </a:r>
            <a:endParaRPr lang="en-US" sz="7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811" y="808175"/>
            <a:ext cx="3703629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мест, которые часто встречаются в письме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79998" y="1367542"/>
            <a:ext cx="4094584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museum, zoo и park часто встречаются в письмах о поездке. Они сразу показывают, что день был проведён интересно и не дома, а в понятном для читателя месте.
</a:t>
            </a:r>
            <a:endParaRPr lang="en-US" sz="945" dirty="0"/>
          </a:p>
        </p:txBody>
      </p:sp>
      <p:sp>
        <p:nvSpPr>
          <p:cNvPr id="14" name="Text 3"/>
          <p:cNvSpPr txBox="1"/>
          <p:nvPr/>
        </p:nvSpPr>
        <p:spPr>
          <a:xfrm>
            <a:off x="179998" y="2084842"/>
            <a:ext cx="4094584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Beach, river и lake помогают описать поездку на природу. Такие слова создают яркую картину и делают письмо более живым, даже если описание совсем короткое.
</a:t>
            </a:r>
            <a:endParaRPr lang="en-US" sz="945" dirty="0"/>
          </a:p>
        </p:txBody>
      </p:sp>
      <p:sp>
        <p:nvSpPr>
          <p:cNvPr id="15" name="Text 4"/>
          <p:cNvSpPr txBox="1"/>
          <p:nvPr/>
        </p:nvSpPr>
        <p:spPr>
          <a:xfrm>
            <a:off x="179998" y="2802137"/>
            <a:ext cx="4094584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City centre и castle удобно использовать, когда поездка связана с городом или историческим местом. Эти названия делают маршрут точным и помогают избежать слишком общих фраз.
</a:t>
            </a:r>
            <a:endParaRPr lang="en-US" sz="945" dirty="0"/>
          </a:p>
        </p:txBody>
      </p:sp>
      <p:sp>
        <p:nvSpPr>
          <p:cNvPr id="16" name="Text 5"/>
          <p:cNvSpPr txBox="1"/>
          <p:nvPr/>
        </p:nvSpPr>
        <p:spPr>
          <a:xfrm>
            <a:off x="179998" y="3519432"/>
            <a:ext cx="4094584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Конкретное место в письме всегда лучше, чем абстрактное описание. Оно помогает адресату быстро представить, где именно проходила поездка и почему она запомнилась.
</a:t>
            </a:r>
            <a:endParaRPr lang="en-US" sz="945" dirty="0"/>
          </a:p>
        </p:txBody>
      </p:sp>
      <p:sp>
        <p:nvSpPr>
          <p:cNvPr id="17" name="Text 6"/>
          <p:cNvSpPr txBox="1"/>
          <p:nvPr/>
        </p:nvSpPr>
        <p:spPr>
          <a:xfrm>
            <a:off x="179998" y="4236716"/>
            <a:ext cx="4094584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добавить в текст знакомые локации, читатель легче «увидит» день trip. Поэтому названия мест работают не только как информация, но и как часть впечатления.
</a:t>
            </a:r>
            <a:endParaRPr lang="en-US" sz="9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рассказа о поездке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помогает сохранить хронологию и сделать письмо связным.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слова и способы передвижения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morning удобно использовать, когда вы только выехали или начали экскурсию. Эта деталь помогает сразу показать начало дня и связать события с порядком времени.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обеда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lunch подходит для следующего этапа поездки, когда уже были первые впечатления. Такая отметка делает рассказ последовательным и понятным без длинных объяснений.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3 p.m. или in the evening помогают точно указать, когда закончилась прогулка, экскурсия или возвращение домой. Это делает письмо более конкретным.
</a:t>
            </a:r>
            <a:endParaRPr lang="en-US" sz="1013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 / в прошлую субботу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Yesterday и last Saturday задают общий временной контекст. Они особенно полезны в Past Simple, потому что сразу показывают, что событие уже произошло.
</a:t>
            </a:r>
            <a:endParaRPr lang="en-US" sz="10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чаще всего описывают в письме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набор занятий помогает быстро наполнить основной абзац письма короткими и понятными предложениями.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письме описывают прогулку, экскурсию и отдых, потому что они дают и действия, и впечатления.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тем школьных личных писем о поездке на один день
</a:t>
            </a:r>
            <a:endParaRPr lang="en-US" sz="7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191" y="1513399"/>
            <a:ext cx="437400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0016" y="2841121"/>
            <a:ext cx="483900" cy="387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13248" y="1513501"/>
            <a:ext cx="437400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23699" y="2673276"/>
            <a:ext cx="273375" cy="437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75179" y="4004252"/>
            <a:ext cx="483900" cy="4301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выражения эмоций и оценки
</a:t>
            </a:r>
            <a:endParaRPr lang="en-US" sz="2737" dirty="0"/>
          </a:p>
        </p:txBody>
      </p:sp>
      <p:sp>
        <p:nvSpPr>
          <p:cNvPr id="16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7" name="Text 2"/>
          <p:cNvSpPr txBox="1"/>
          <p:nvPr/>
        </p:nvSpPr>
        <p:spPr>
          <a:xfrm>
            <a:off x="1673875" y="130442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exciting, fun и amazing помогают показать радость от поездки. Они делают текст живым и сразу дают понять, что день оказался удачным и запоминающимся.
</a:t>
            </a:r>
            <a:endParaRPr lang="en-US" sz="832" dirty="0"/>
          </a:p>
        </p:txBody>
      </p:sp>
      <p:sp>
        <p:nvSpPr>
          <p:cNvPr id="18" name="Text 3"/>
          <p:cNvSpPr txBox="1"/>
          <p:nvPr/>
        </p:nvSpPr>
        <p:spPr>
          <a:xfrm>
            <a:off x="2821950" y="260700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crowded полезно, если место было очень популярным. Оно добавляет честную деталь и показывает, что автор не просто перечисляет места, а действительно описывает увиденное.
</a:t>
            </a:r>
            <a:endParaRPr lang="en-US" sz="783" dirty="0"/>
          </a:p>
        </p:txBody>
      </p:sp>
      <p:sp>
        <p:nvSpPr>
          <p:cNvPr id="19" name="Text 4"/>
          <p:cNvSpPr txBox="1"/>
          <p:nvPr/>
        </p:nvSpPr>
        <p:spPr>
          <a:xfrm>
            <a:off x="5171932" y="130452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beautiful и peaceful подходят для описания парка, озера или тихой прогулки. Такие слова добавляют настроению письма мягкость и помогают передать впечатление точнее.
</a:t>
            </a:r>
            <a:endParaRPr lang="en-US" sz="783" dirty="0"/>
          </a:p>
        </p:txBody>
      </p:sp>
      <p:sp>
        <p:nvSpPr>
          <p:cNvPr id="20" name="Text 5"/>
          <p:cNvSpPr txBox="1"/>
          <p:nvPr/>
        </p:nvSpPr>
        <p:spPr>
          <a:xfrm>
            <a:off x="7100370" y="2464300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усталости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Tiring можно использовать, если день был долгим, но интересным. Фраза a little tiring but worth it звучит естественно и помогает показать более взрослую оценку поездки.
</a:t>
            </a:r>
            <a:endParaRPr lang="en-US" sz="881" dirty="0"/>
          </a:p>
        </p:txBody>
      </p:sp>
      <p:sp>
        <p:nvSpPr>
          <p:cNvPr id="21" name="Text 6"/>
          <p:cNvSpPr txBox="1"/>
          <p:nvPr/>
        </p:nvSpPr>
        <p:spPr>
          <a:xfrm>
            <a:off x="5257113" y="379164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the best part и the most interesting place помогают выделить главное впечатление. Это хороший способ закончить основную часть письма личной и яркой мыслью.
</a:t>
            </a:r>
            <a:endParaRPr lang="en-US" sz="8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детали, которые делают текст ярче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trees, bright flowers и clear water помогают читателю представить место поездки. Такие детали делают описание более живым и показывают, что автор действительно заметил окружающий пейзаж.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939748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tall tower, noisy streets и a small café хорошо подходят для рассказа о городе. Эти слова создают точную картину и делают письмо более убедительным.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699495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свет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 sky и bright flowers добавляют тексту визуальную выразительность. Даже одна такая деталь может сделать короткое письмо намного интереснее и легче для воображения.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459243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 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Loud music, quiet paths и friendly guides помогают передать не только место, но и настроение дня. Благодаря им письмо звучит более естественно и лично.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218998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small café, a tall tower или large hall хорошо работают в школьном письме, потому что они конкретны, просты и сразу делают рассказ насыщеннее.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удачного вступления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 адресату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вежливого обращения, чтобы письмо сразу звучало личным и понятным. Форма Dear + имя подходит для школьного email и помогает быстро установить контакт с адресатом.
</a:t>
            </a:r>
            <a:endParaRPr lang="en-US" sz="109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сообщите, о чём вы пишете, чтобы читатель понял содержание без лишних догадок. Короткая фраза о day trip делает вступление ясным и организованным.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место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Укажите, куда именно вы ездили и когда это произошло. Такие детали сразу задают контекст, делают текст конкретным и помогают избежать слишком общего начала.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детали для проверки готового письма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отправкой текста проверьте, названы ли все ключевые элементы личного email. Таблица помогает быстро увидеть, чего не хватает в черновике.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письме есть дата, место, дорога и действие, текст выглядит полным и соответствует формату короткого школьного сообщения.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 школьному личному email; материалы урока английского языка для 9 класса
</a:t>
            </a:r>
            <a:endParaRPr lang="en-US" sz="7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фактов должно быть в коротком письме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набор помогает не перегружать текст и одновременно сделать его содержательным. Каждый факт легко превратить в короткое предложение в Past Simple.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коротких фактов достаточно, чтобы письмо было полным, логичным и подходящим по объёму для задания в 9 классе.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построения личного email о поездке на один день
</a:t>
            </a:r>
            <a:endParaRPr lang="en-US" sz="8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6594" y="1962684"/>
            <a:ext cx="455963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9465" y="2184339"/>
            <a:ext cx="455963" cy="5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1745" y="3346045"/>
            <a:ext cx="455963" cy="5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9" y="3446120"/>
            <a:ext cx="521100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отдых во время поездки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Пикник и перекус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поездки часто пишут о picnic lunch, sandwiches, juice, water или snacks from home. Такие слова показывают обычную школьную паузу и делают описание дня более живым.
</a:t>
            </a:r>
            <a:endParaRPr lang="en-US" sz="994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угощение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упоминают ice cream или сладкий перекус после прогулки. Эта деталь хорошо передаёт настроение дня и помогает показать, что поездка была не только полезной, но и приятной.
</a:t>
            </a:r>
            <a:endParaRPr lang="en-US" sz="940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отдыха часто называют in the park, near the river, at a café или on a bench. Конкретное место делает письмо нагляднее и помогает читателю представить сцену без лишних пояснений.
</a:t>
            </a:r>
            <a:endParaRPr lang="en-US" sz="940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пауза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описание отдыха можно связать с тишиной, видом или беседой с друзьями. Такая деталь помогает добавить в письмо естественный ритм и показать, что день был хорошо организован.
</a:t>
            </a:r>
            <a:endParaRPr lang="en-US" sz="9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63" y="1218250"/>
            <a:ext cx="2088023" cy="176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313" y="1218250"/>
            <a:ext cx="2088023" cy="176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Фотографии, билеты и сувениры как детали письма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 как память о поездке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поездки у меня остался маленький билет из музея, и я вложил его в дневник. Он сразу напомнил о зале с динозаврами и длинной очереди у входа. Такая деталь делает письмо более реальным и помогает легко представить сам день.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из сувенирной лавки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зоопарке мы зашли в небольшую лавку, где я купил открытку с яркими животными. Потом я показал её друзьям и рассказал, какие вольеры мне понравились больше всего. Открытка может стать хорошим визуальным акцентом для иллюстрации.
</a:t>
            </a:r>
            <a:endParaRPr lang="en-US" sz="850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на фоне достопримечательности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сфотографировался у высокой башни, когда мы гуляли по центру города. На снимке хорошо видны улыбки, солнце и карта в руках у моего друга. Такая фотография отлично подходит для письма о day trip, потому что сразу передаёт атмосферу поездки.
</a:t>
            </a:r>
            <a:endParaRPr lang="en-US" sz="796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готового письма перед отправкой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самопроверки помогает убедиться, что школьное письмо о поездке содержит все обязательные части и звучит логично.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письме о поездке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писать только good, nice или fun, письмо звучит бедно и не даёт представления о поездке. Лучше назвать место, действия и конкретные впечатления, чтобы текст стал убедительнее.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396734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времени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слов yesterday, after lunch или in the morning читателю трудно понять порядок действий. Временные указатели помогают связать предложения и делают рассказ о day trip более ясным.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396741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Пропущено 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конце нет вопроса и прощальной фразы, письмо выглядит незавершённым. Эти элементы важны не меньше, чем описание поездки, потому что они показывают правильный формат общения.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перегруженные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длинные предложения часто мешают понять смысл и приводят к ошибкам. Для школьного email лучше использовать короткие, простые фразы, особенно если речь идёт о нескольких событиях подряд.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письмо более сильным и интересным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письме есть точные детали, оно сразу становится живее и легче для понимания. Особенно заметны названия мест и личные впечатления автора.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в качество дают конкретика и эмоциональная оценка; формальные элементы важны, но без деталей письмо остаётся сухим.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рекомендации по написанию личного email; учебная модель оценки текста
</a:t>
            </a:r>
            <a:endParaRPr lang="en-US" sz="7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Мини-план письма для 9 класса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50700" y="1352150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 тема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обращения к другу и одной короткой фразы о том, что вы хотите рассказать о своей поездке. Это сразу задаёт тему письма и делает начало естественным.
</a:t>
            </a:r>
            <a:endParaRPr lang="en-US" sz="1158" dirty="0"/>
          </a:p>
        </p:txBody>
      </p:sp>
      <p:sp>
        <p:nvSpPr>
          <p:cNvPr id="13" name="Text 3"/>
          <p:cNvSpPr txBox="1"/>
          <p:nvPr/>
        </p:nvSpPr>
        <p:spPr>
          <a:xfrm>
            <a:off x="834475" y="2595850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 потом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опишите два-три действия в правильном порядке: что вы делали сначала, а что позже. Хронология делает письмо связным и помогает избежать путаницы.
</a:t>
            </a:r>
            <a:endParaRPr lang="en-US" sz="1158" dirty="0"/>
          </a:p>
        </p:txBody>
      </p:sp>
      <p:sp>
        <p:nvSpPr>
          <p:cNvPr id="14" name="Text 4"/>
          <p:cNvSpPr txBox="1"/>
          <p:nvPr/>
        </p:nvSpPr>
        <p:spPr>
          <a:xfrm>
            <a:off x="4940975" y="1403025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предложении назовите, куда вы ездили и когда это было. Такие детали помогают читателю быстро представить ситуацию и понять, о каком дне идёт речь.
</a:t>
            </a:r>
            <a:endParaRPr lang="en-US" sz="1158" dirty="0"/>
          </a:p>
        </p:txBody>
      </p:sp>
      <p:sp>
        <p:nvSpPr>
          <p:cNvPr id="15" name="Text 5"/>
          <p:cNvSpPr txBox="1"/>
          <p:nvPr/>
        </p:nvSpPr>
        <p:spPr>
          <a:xfrm>
            <a:off x="5126325" y="2691075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интересное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один яркий момент, который особенно понравился или запомнился. Это может быть красивый вид, интересная экскурсия, вкусный перекус или весёлый момент с друзьями.
</a:t>
            </a:r>
            <a:endParaRPr lang="en-US" sz="1158" dirty="0"/>
          </a:p>
        </p:txBody>
      </p:sp>
      <p:sp>
        <p:nvSpPr>
          <p:cNvPr id="16" name="Text 6"/>
          <p:cNvSpPr txBox="1"/>
          <p:nvPr/>
        </p:nvSpPr>
        <p:spPr>
          <a:xfrm>
            <a:off x="2112675" y="3839550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и 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Закончите письмо вежливой фразой прощания и вопросом к другу. Так сообщение будет выглядеть полным и будет соответствовать формату личного email.
</a:t>
            </a:r>
            <a:endParaRPr lang="en-US" sz="11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письмо о поездке: просто, конкретно, по делу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письмо о day trip строится по понятной схеме: обращение, факты о поездке, личное впечатление и вопрос в конце. Когда текст короткий, точный и связный, он выглядит уверенно и естественно.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2026-05-31T12:00:15Z</dcterms:created>
  <dcterms:modified xsi:type="dcterms:W3CDTF">2026-05-31T12:00:15Z</dcterms:modified>
</cp:coreProperties>
</file>