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песенки поём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Читаем, поём и дружим в одном ритме.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на уроке чтения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литературного чтения короткие песенки помогают слушать текст внимательнее. В них есть ритм, рифма и звучные слова, поэтому их легко читать вслух и запоминать.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песенка похожа на стихотворение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Песенка, как и стихотворение, строится из строк. Они звучат плавно и ритмично, поэтому текст приятно читать вслух и легко удерживать в памяти.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песенках часто встречаются рифмы: окончания строк звучат похоже. Такое созвучие делает слова заметнее и помогает первоклассникам быстрее улавливать их звучание.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короткие фразы особенно удобны для младших школьников. Их проще читать по порядку, повторять хором и постепенно учить наизусть без лишнего напряжения.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в такт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начать хлопать в ритм, и песенка сразу превращается в игру. Дети слушают друг друга, не торопятся и легче запоминают слова. Такой способ делает чтение живым и очень дружным.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друзей 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песенках часто встречаются знакомые герои: кот, зайчик, школьный друг или весёлый дождик. Простые образы понятны первоклассникам и помогают представить текст как маленькую историю.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звучит весело и понятно, читать его совсем не страшно. Урок становится похож на добрую игру, где каждый может попробовать себя и почувствовать успех.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как весёлая игра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562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простая песенка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Куплеты и припев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песни часто есть части, которые чередуются. Припев повторяется несколько раз, поэтому его легче всего запомнить и дружно пропеть вместе.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удобно читать по очереди и не сбиваться. Они помогают первокласснику спокойно следить за текстом глазами и голосом.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ритм и повторяющиеся слова делают песенку особенно заметной. Такой текст легко подхватывается классом и звучит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песню удобно читать вместе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читают или поют одновременно, им проще держать один темп. Текст звучит ровно, а каждый участник чувствует себя частью общего дела.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исполнение помогает не спешить и слушать соседей по классу. Если кто-то сбился, группа мягко возвращает его в общий ритм без лишнего волнения.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чтение развивает внимание и слух. Ребята учатся слышать окончания строк, замечать паузы и произносить слова более чётко и спокойно.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начинает вместе, песенка получается дружной и понятной. В такой работе особенно важны согласованность, поддержка и хорошее настроение.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и петь песенку по порядку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первоклассникам уверенно разбирать текст и запоминать его.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передать настроение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и медленный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песенка звучит бодро и задорно, а медленная — мягко и спокойно. По темпу дети сразу чувствуют, весёлый это текст или задумчивый.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и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 громкий голос меняют настроение песни. Весёлая интонация передаёт радость, а плавная и ласковая — доброту, нежность и спокойствие.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песенки подходят первоклассникам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короткие тексты с простыми словами и знакомыми образами. Тогда ребёнок не теряется в длинных строках и увереннее читает вслух.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подходят песенки про школу, друзей, животных, времена года и игры. Такие темы близки детям и легко вызывают интерес к чтению.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удачны добрые и ритмичные песенки. В них есть ясное настроение, повтор и рифма, поэтому их удобно слушать, читать и запоминать.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помогают памяти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слушает песенку и замечает, как звучат повторяющиеся слова. Так текст становится знакомым ещё до чтения.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связываем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легче запоминаются, если их сопровождают хлопок, движение или картинка. Тогда смысл и звучание соединяются вместе.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повторяем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строка повторяется несколько раз, она быстро остаётся в памяти. Это помогает читать увереннее и потом пересказывать текст.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песенки — разные, но родные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свои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есть свои детские песенки, игры и хороводы. Они знакомят детей с обычаями, которые бережно передаются в семье и в культуре народа.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 детских песенках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может быть разным, но ритм, повтор и дружное исполнение часто похожи. Так первоклассники видят, что у людей во всём мире есть много добрых традиций.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помогает классу дружить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поют вместе, важно слушать соседей и не торопиться. Тогда общий голос звучит ровно, а каждый чувствует себя частью команды.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сбился, класс не смеётся, а мягко помогает вернуться в ритм. Это учит поддержке, вежливости и терпению.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пение требует внимания к другим: нужно начинать одновременно, делать паузы вместе и держать один темп. Так рождается дружный результат.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исполнение делает урок теплее. Дети замечают, что успех зависит не только от одного ученика, а от всех участников.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946995"/>
            <a:ext cx="215700" cy="172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000" y="1937408"/>
            <a:ext cx="215700" cy="191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8806" y="1922425"/>
            <a:ext cx="193987" cy="221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правила красивого исполнения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чтением или пением стоит сделать спокойный вдох и выдох. Так голос звучит увереннее, а слова произносятся без спешки и лишнего напряжения.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осанка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спина помогает дышать свободно и не уставать. Когда ребёнок стоит или сидит ровно, ему легче говорить ясно и держать внимание на тексте.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Кричать не нужно: мягкий и чёткий голос звучит лучше. Паузы и окончания строк помогают услышать ритм и сделать исполнение аккуратным.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простые музыкальные инструменты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Песенку можно сопровождать хлопками, топаньем или ударами в бубен, ложки и барабан. Такой ритм помогает удерживать темп и делает текст легче для запоминания.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точный звук в нужный момент помогает всем начать или закончить вместе. Для первоклассников это превращает чтение в маленькое музыкальное событие.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 песенку к чтению на уроке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помогает первоклассникам читать спокойно, замечать повтор и рифму, а затем соединять строки в целый текст.
</a:t>
            </a:r>
            <a:endParaRPr lang="en-US" sz="9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песенки особенно нужны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помогает начать занятие, настроиться на работу и читать текст дружно. Она делает урок живее и помогает детям включиться в общий ритм.
</a:t>
            </a:r>
            <a:endParaRPr lang="en-US" sz="1147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или утренник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песенка звучит как поздравление, приветствие или тёплое пожелание. Дети поют особенно старательно, потому что хотят порадовать других.
</a:t>
            </a:r>
            <a:endParaRPr lang="en-US" sz="112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песенка объединяет детей и взрослых. Её поют для радости, прощания или просто хорошего настроения, и это запоминается надолго.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важных признака слышит внимательный слушатель: настроение, темп, громкость и дружность исполнения.
</a:t>
            </a:r>
            <a:endParaRPr lang="en-US" sz="2395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признаки совпадают, песенка звучит увереннее и теплее. Чёткое произношение помогает лучше понять смысл текста.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литературного чтения для 1 класса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и движение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могут идти в шаг, хлопать или делать простой жест на каждую строку. Движение помогает запомнить порядок слов и не терять ритм.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жесты можно соединить с текстом, чтобы песенка стала похожа на маленькое представление. Это особенно интересно первоклассникам: они поют и не скучают.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совместного пения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песни у детей остаётся хорошее настроение. Даже обычный учебный текст вдруг кажется тёплым и живым.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исполнение учит слушать, поддерживать и радоваться общему результату. Песня соединяет голос, слово и дружбу.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Запоминаются новые слова, рифма и знакомые выражения. Это помогает читать внимательнее и легче повторять текст.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помогает учиться и дружить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поют и читают вместе, они развивают слух, память, речь и внимание. А ещё учатся дружить — и это, пожалуй, самый весёлый урок.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2026-05-24T00:29:20Z</dcterms:created>
  <dcterms:modified xsi:type="dcterms:W3CDTF">2026-05-24T00:29:20Z</dcterms:modified>
</cp:coreProperties>
</file>